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0" strictFirstAndLastChars="0" embedTrueTypeFonts="1" saveSubsetFonts="1" autoCompressPictures="0">
  <p:sldMasterIdLst>
    <p:sldMasterId id="2147483648" r:id="rId4"/>
  </p:sldMasterIdLst>
  <p:notesMasterIdLst>
    <p:notesMasterId r:id="rId35"/>
  </p:notesMasterIdLst>
  <p:sldIdLst>
    <p:sldId id="256" r:id="rId5"/>
    <p:sldId id="273" r:id="rId6"/>
    <p:sldId id="258" r:id="rId7"/>
    <p:sldId id="259" r:id="rId8"/>
    <p:sldId id="274" r:id="rId9"/>
    <p:sldId id="275" r:id="rId10"/>
    <p:sldId id="276" r:id="rId11"/>
    <p:sldId id="282" r:id="rId12"/>
    <p:sldId id="280" r:id="rId13"/>
    <p:sldId id="281" r:id="rId14"/>
    <p:sldId id="272" r:id="rId15"/>
    <p:sldId id="279" r:id="rId16"/>
    <p:sldId id="278" r:id="rId17"/>
    <p:sldId id="285" r:id="rId18"/>
    <p:sldId id="292" r:id="rId19"/>
    <p:sldId id="288" r:id="rId20"/>
    <p:sldId id="289" r:id="rId21"/>
    <p:sldId id="291" r:id="rId22"/>
    <p:sldId id="300" r:id="rId23"/>
    <p:sldId id="302" r:id="rId24"/>
    <p:sldId id="299" r:id="rId25"/>
    <p:sldId id="293" r:id="rId26"/>
    <p:sldId id="294" r:id="rId27"/>
    <p:sldId id="295" r:id="rId28"/>
    <p:sldId id="296" r:id="rId29"/>
    <p:sldId id="301" r:id="rId30"/>
    <p:sldId id="304" r:id="rId31"/>
    <p:sldId id="303" r:id="rId32"/>
    <p:sldId id="283" r:id="rId33"/>
    <p:sldId id="284" r:id="rId34"/>
  </p:sldIdLst>
  <p:sldSz cx="10288588" cy="10288588"/>
  <p:notesSz cx="6858000" cy="9144000"/>
  <p:embeddedFontLst>
    <p:embeddedFont>
      <p:font typeface="EC Square Sans Pro Extra Black" panose="020B0506040000020004" charset="0"/>
      <p:bold r:id="rId36"/>
      <p:boldItalic r:id="rId37"/>
    </p:embeddedFont>
    <p:embeddedFont>
      <p:font typeface="Montserrat" panose="00000500000000000000" pitchFamily="2" charset="0"/>
      <p:regular r:id="rId38"/>
      <p:bold r:id="rId39"/>
      <p:italic r:id="rId40"/>
      <p:boldItalic r:id="rId41"/>
    </p:embeddedFont>
    <p:embeddedFont>
      <p:font typeface="Montserrat Medium" panose="00000600000000000000" pitchFamily="2" charset="0"/>
      <p:regular r:id="rId42"/>
      <p:bold r:id="rId43"/>
      <p:italic r:id="rId44"/>
      <p:boldItalic r:id="rId45"/>
    </p:embeddedFont>
    <p:embeddedFont>
      <p:font typeface="Montserrat SemiBold" panose="00000700000000000000" pitchFamily="2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50" roundtripDataSignature="AMtx7mhJwzM7K1Qq7jkVjEemC2jyFsLH/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AC77A21-4A30-0438-EFC9-9212B11C8CE8}" name="FRANTZIS Pantelis (JRC)" initials="F(" userId="S::panteleimon.frantzis_ec.europa.eu#ext#@wmhgroupe.onmicrosoft.com::b787a303-2e8c-4d24-814e-9da0741d134f" providerId="AD"/>
  <p188:author id="{B8DDF823-25BA-C741-1C3C-A4DE150557F9}" name="DELL'OSSO Christine (JRC)" initials="D(" userId="S::christine.dell'osso_ec.europa.eu#ext#@wmhgroupe.onmicrosoft.com::fb566def-9190-4a24-8032-2e4021943b99" providerId="AD"/>
  <p188:author id="{23B86A8D-BAF7-F7B7-1637-71CEA3337C08}" name="Laura Bini | WMH Project" initials="LP" userId="S::l.bini_wmhproject.be#ext#@wmhgroupe.onmicrosoft.com::f61952bb-3980-4cef-8200-aed6f023997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C7A5"/>
    <a:srgbClr val="F5EC45"/>
    <a:srgbClr val="4CC9F5"/>
    <a:srgbClr val="F3EE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8DC512-618C-1704-0FAB-16C5AA7AC3BB}" v="50" dt="2024-03-07T16:56:39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customschemas.google.com/relationships/presentationmetadata" Target="metadata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6.xml"/><Relationship Id="rId41" Type="http://schemas.openxmlformats.org/officeDocument/2006/relationships/font" Target="fonts/font6.fntdata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microsoft.com/office/2018/10/relationships/authors" Target="author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9.fntdata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Bini | WMH Project" userId="S::l.bini_wmhproject.be#ext#@wmhgroupe.onmicrosoft.com::f61952bb-3980-4cef-8200-aed6f0239974" providerId="AD" clId="Web-{48992160-58D2-C3A1-AC27-E8D8B5505018}"/>
    <pc:docChg chg="modSld">
      <pc:chgData name="Laura Bini | WMH Project" userId="S::l.bini_wmhproject.be#ext#@wmhgroupe.onmicrosoft.com::f61952bb-3980-4cef-8200-aed6f0239974" providerId="AD" clId="Web-{48992160-58D2-C3A1-AC27-E8D8B5505018}" dt="2024-02-14T14:51:26.655" v="82" actId="688"/>
      <pc:docMkLst>
        <pc:docMk/>
      </pc:docMkLst>
      <pc:sldChg chg="addSp delSp modSp">
        <pc:chgData name="Laura Bini | WMH Project" userId="S::l.bini_wmhproject.be#ext#@wmhgroupe.onmicrosoft.com::f61952bb-3980-4cef-8200-aed6f0239974" providerId="AD" clId="Web-{48992160-58D2-C3A1-AC27-E8D8B5505018}" dt="2024-02-14T14:50:02.620" v="61" actId="20577"/>
        <pc:sldMkLst>
          <pc:docMk/>
          <pc:sldMk cId="0" sldId="256"/>
        </pc:sldMkLst>
        <pc:spChg chg="mod">
          <ac:chgData name="Laura Bini | WMH Project" userId="S::l.bini_wmhproject.be#ext#@wmhgroupe.onmicrosoft.com::f61952bb-3980-4cef-8200-aed6f0239974" providerId="AD" clId="Web-{48992160-58D2-C3A1-AC27-E8D8B5505018}" dt="2024-02-14T14:50:02.620" v="61" actId="20577"/>
          <ac:spMkLst>
            <pc:docMk/>
            <pc:sldMk cId="0" sldId="256"/>
            <ac:spMk id="10" creationId="{99BBEBF9-F8C1-2711-5E8A-872907EB8A60}"/>
          </ac:spMkLst>
        </pc:spChg>
        <pc:picChg chg="add mod">
          <ac:chgData name="Laura Bini | WMH Project" userId="S::l.bini_wmhproject.be#ext#@wmhgroupe.onmicrosoft.com::f61952bb-3980-4cef-8200-aed6f0239974" providerId="AD" clId="Web-{48992160-58D2-C3A1-AC27-E8D8B5505018}" dt="2024-02-14T14:28:39.782" v="2" actId="1076"/>
          <ac:picMkLst>
            <pc:docMk/>
            <pc:sldMk cId="0" sldId="256"/>
            <ac:picMk id="2" creationId="{2A6B3EF4-07D5-57E0-0EB5-F95513B9C81D}"/>
          </ac:picMkLst>
        </pc:picChg>
        <pc:picChg chg="mod">
          <ac:chgData name="Laura Bini | WMH Project" userId="S::l.bini_wmhproject.be#ext#@wmhgroupe.onmicrosoft.com::f61952bb-3980-4cef-8200-aed6f0239974" providerId="AD" clId="Web-{48992160-58D2-C3A1-AC27-E8D8B5505018}" dt="2024-02-14T14:29:28.316" v="22" actId="1076"/>
          <ac:picMkLst>
            <pc:docMk/>
            <pc:sldMk cId="0" sldId="256"/>
            <ac:picMk id="5" creationId="{B9FA8D3D-EAD0-44DE-9016-F5EC608AB1D5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8:35.547" v="0"/>
          <ac:picMkLst>
            <pc:docMk/>
            <pc:sldMk cId="0" sldId="256"/>
            <ac:picMk id="1026" creationId="{31B0C250-C76C-5E54-5B38-EFFC099551A9}"/>
          </ac:picMkLst>
        </pc:picChg>
      </pc:sldChg>
      <pc:sldChg chg="addSp delSp">
        <pc:chgData name="Laura Bini | WMH Project" userId="S::l.bini_wmhproject.be#ext#@wmhgroupe.onmicrosoft.com::f61952bb-3980-4cef-8200-aed6f0239974" providerId="AD" clId="Web-{48992160-58D2-C3A1-AC27-E8D8B5505018}" dt="2024-02-14T14:28:52.345" v="9"/>
        <pc:sldMkLst>
          <pc:docMk/>
          <pc:sldMk cId="0" sldId="258"/>
        </pc:sldMkLst>
        <pc:picChg chg="del">
          <ac:chgData name="Laura Bini | WMH Project" userId="S::l.bini_wmhproject.be#ext#@wmhgroupe.onmicrosoft.com::f61952bb-3980-4cef-8200-aed6f0239974" providerId="AD" clId="Web-{48992160-58D2-C3A1-AC27-E8D8B5505018}" dt="2024-02-14T14:28:51.470" v="8"/>
          <ac:picMkLst>
            <pc:docMk/>
            <pc:sldMk cId="0" sldId="258"/>
            <ac:picMk id="2" creationId="{ADB56509-991E-5A57-2034-AB98DAEBCB3A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8:51.157" v="7"/>
          <ac:picMkLst>
            <pc:docMk/>
            <pc:sldMk cId="0" sldId="258"/>
            <ac:picMk id="3" creationId="{1A1903E8-3C7A-EEA6-2D3A-1045DFEB952D}"/>
          </ac:picMkLst>
        </pc:picChg>
        <pc:picChg chg="add">
          <ac:chgData name="Laura Bini | WMH Project" userId="S::l.bini_wmhproject.be#ext#@wmhgroupe.onmicrosoft.com::f61952bb-3980-4cef-8200-aed6f0239974" providerId="AD" clId="Web-{48992160-58D2-C3A1-AC27-E8D8B5505018}" dt="2024-02-14T14:28:52.345" v="9"/>
          <ac:picMkLst>
            <pc:docMk/>
            <pc:sldMk cId="0" sldId="258"/>
            <ac:picMk id="5" creationId="{E4FE6089-9893-E9BD-CEB5-55F1F244EF51}"/>
          </ac:picMkLst>
        </pc:picChg>
      </pc:sldChg>
      <pc:sldChg chg="addSp delSp">
        <pc:chgData name="Laura Bini | WMH Project" userId="S::l.bini_wmhproject.be#ext#@wmhgroupe.onmicrosoft.com::f61952bb-3980-4cef-8200-aed6f0239974" providerId="AD" clId="Web-{48992160-58D2-C3A1-AC27-E8D8B5505018}" dt="2024-02-14T14:29:10.596" v="18"/>
        <pc:sldMkLst>
          <pc:docMk/>
          <pc:sldMk cId="1072587085" sldId="272"/>
        </pc:sldMkLst>
        <pc:picChg chg="del">
          <ac:chgData name="Laura Bini | WMH Project" userId="S::l.bini_wmhproject.be#ext#@wmhgroupe.onmicrosoft.com::f61952bb-3980-4cef-8200-aed6f0239974" providerId="AD" clId="Web-{48992160-58D2-C3A1-AC27-E8D8B5505018}" dt="2024-02-14T14:29:09.768" v="17"/>
          <ac:picMkLst>
            <pc:docMk/>
            <pc:sldMk cId="1072587085" sldId="272"/>
            <ac:picMk id="4" creationId="{5A88B4E2-722C-F71C-142F-ECF26D88F642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9:09.487" v="16"/>
          <ac:picMkLst>
            <pc:docMk/>
            <pc:sldMk cId="1072587085" sldId="272"/>
            <ac:picMk id="5" creationId="{FB67429E-751E-80C0-55D8-73479E9ACD53}"/>
          </ac:picMkLst>
        </pc:picChg>
        <pc:picChg chg="add">
          <ac:chgData name="Laura Bini | WMH Project" userId="S::l.bini_wmhproject.be#ext#@wmhgroupe.onmicrosoft.com::f61952bb-3980-4cef-8200-aed6f0239974" providerId="AD" clId="Web-{48992160-58D2-C3A1-AC27-E8D8B5505018}" dt="2024-02-14T14:29:10.596" v="18"/>
          <ac:picMkLst>
            <pc:docMk/>
            <pc:sldMk cId="1072587085" sldId="272"/>
            <ac:picMk id="7" creationId="{B8476E24-D645-4D63-E7D5-B1E18DDDBA34}"/>
          </ac:picMkLst>
        </pc:picChg>
      </pc:sldChg>
      <pc:sldChg chg="addSp delSp modSp modCm">
        <pc:chgData name="Laura Bini | WMH Project" userId="S::l.bini_wmhproject.be#ext#@wmhgroupe.onmicrosoft.com::f61952bb-3980-4cef-8200-aed6f0239974" providerId="AD" clId="Web-{48992160-58D2-C3A1-AC27-E8D8B5505018}" dt="2024-02-14T14:49:45.697" v="59" actId="20577"/>
        <pc:sldMkLst>
          <pc:docMk/>
          <pc:sldMk cId="2694268010" sldId="273"/>
        </pc:sldMkLst>
        <pc:spChg chg="mod">
          <ac:chgData name="Laura Bini | WMH Project" userId="S::l.bini_wmhproject.be#ext#@wmhgroupe.onmicrosoft.com::f61952bb-3980-4cef-8200-aed6f0239974" providerId="AD" clId="Web-{48992160-58D2-C3A1-AC27-E8D8B5505018}" dt="2024-02-14T14:49:45.697" v="59" actId="20577"/>
          <ac:spMkLst>
            <pc:docMk/>
            <pc:sldMk cId="2694268010" sldId="273"/>
            <ac:spMk id="22" creationId="{D70AB1DC-8384-024C-E212-074306FC76C1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47:17.442" v="51" actId="20577"/>
          <ac:spMkLst>
            <pc:docMk/>
            <pc:sldMk cId="2694268010" sldId="273"/>
            <ac:spMk id="23" creationId="{1DDFA7C0-FF2C-E4BE-8A2E-26863B47A8AB}"/>
          </ac:spMkLst>
        </pc:spChg>
        <pc:picChg chg="add">
          <ac:chgData name="Laura Bini | WMH Project" userId="S::l.bini_wmhproject.be#ext#@wmhgroupe.onmicrosoft.com::f61952bb-3980-4cef-8200-aed6f0239974" providerId="AD" clId="Web-{48992160-58D2-C3A1-AC27-E8D8B5505018}" dt="2024-02-14T14:28:47.485" v="6"/>
          <ac:picMkLst>
            <pc:docMk/>
            <pc:sldMk cId="2694268010" sldId="273"/>
            <ac:picMk id="3" creationId="{D8DF700D-971C-00C9-94AF-3D7F36C95D09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8:47.126" v="5"/>
          <ac:picMkLst>
            <pc:docMk/>
            <pc:sldMk cId="2694268010" sldId="273"/>
            <ac:picMk id="5" creationId="{F84EFD13-7ED9-D7F4-9D8A-83BB4353B4AE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8:45.298" v="4"/>
          <ac:picMkLst>
            <pc:docMk/>
            <pc:sldMk cId="2694268010" sldId="273"/>
            <ac:picMk id="1026" creationId="{4F0B2E7C-0358-C3C7-542A-3C3337D0AE3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Bini | WMH Project" userId="S::l.bini_wmhproject.be#ext#@wmhgroupe.onmicrosoft.com::f61952bb-3980-4cef-8200-aed6f0239974" providerId="AD" clId="Web-{48992160-58D2-C3A1-AC27-E8D8B5505018}" dt="2024-02-14T14:47:21.270" v="52"/>
              <pc2:cmMkLst xmlns:pc2="http://schemas.microsoft.com/office/powerpoint/2019/9/main/command">
                <pc:docMk/>
                <pc:sldMk cId="2694268010" sldId="273"/>
                <pc2:cmMk id="{31F6112F-9A54-4443-83E9-D8967052A59A}"/>
              </pc2:cmMkLst>
            </pc226:cmChg>
            <pc226:cmChg xmlns:pc226="http://schemas.microsoft.com/office/powerpoint/2022/06/main/command" chg="mod">
              <pc226:chgData name="Laura Bini | WMH Project" userId="S::l.bini_wmhproject.be#ext#@wmhgroupe.onmicrosoft.com::f61952bb-3980-4cef-8200-aed6f0239974" providerId="AD" clId="Web-{48992160-58D2-C3A1-AC27-E8D8B5505018}" dt="2024-02-14T14:49:45.697" v="59" actId="20577"/>
              <pc2:cmMkLst xmlns:pc2="http://schemas.microsoft.com/office/powerpoint/2019/9/main/command">
                <pc:docMk/>
                <pc:sldMk cId="2694268010" sldId="273"/>
                <pc2:cmMk id="{58E0AA6E-1F2C-45FE-8994-4BEC797ECC5F}"/>
              </pc2:cmMkLst>
            </pc226:cmChg>
          </p:ext>
        </pc:extLst>
      </pc:sldChg>
      <pc:sldChg chg="addSp delSp">
        <pc:chgData name="Laura Bini | WMH Project" userId="S::l.bini_wmhproject.be#ext#@wmhgroupe.onmicrosoft.com::f61952bb-3980-4cef-8200-aed6f0239974" providerId="AD" clId="Web-{48992160-58D2-C3A1-AC27-E8D8B5505018}" dt="2024-02-14T14:28:57.517" v="12"/>
        <pc:sldMkLst>
          <pc:docMk/>
          <pc:sldMk cId="1604749914" sldId="274"/>
        </pc:sldMkLst>
        <pc:picChg chg="del">
          <ac:chgData name="Laura Bini | WMH Project" userId="S::l.bini_wmhproject.be#ext#@wmhgroupe.onmicrosoft.com::f61952bb-3980-4cef-8200-aed6f0239974" providerId="AD" clId="Web-{48992160-58D2-C3A1-AC27-E8D8B5505018}" dt="2024-02-14T14:28:56.517" v="11"/>
          <ac:picMkLst>
            <pc:docMk/>
            <pc:sldMk cId="1604749914" sldId="274"/>
            <ac:picMk id="4" creationId="{9ED8042F-6765-08B6-4BE1-CE4DA6CCD99A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8:56.251" v="10"/>
          <ac:picMkLst>
            <pc:docMk/>
            <pc:sldMk cId="1604749914" sldId="274"/>
            <ac:picMk id="5" creationId="{97822A06-F8F2-C56F-E18B-A03A78FFB0CF}"/>
          </ac:picMkLst>
        </pc:picChg>
        <pc:picChg chg="add">
          <ac:chgData name="Laura Bini | WMH Project" userId="S::l.bini_wmhproject.be#ext#@wmhgroupe.onmicrosoft.com::f61952bb-3980-4cef-8200-aed6f0239974" providerId="AD" clId="Web-{48992160-58D2-C3A1-AC27-E8D8B5505018}" dt="2024-02-14T14:28:57.517" v="12"/>
          <ac:picMkLst>
            <pc:docMk/>
            <pc:sldMk cId="1604749914" sldId="274"/>
            <ac:picMk id="6" creationId="{0241D2F2-ED68-1F9B-67E1-26A2642A45D0}"/>
          </ac:picMkLst>
        </pc:picChg>
      </pc:sldChg>
      <pc:sldChg chg="addSp delSp">
        <pc:chgData name="Laura Bini | WMH Project" userId="S::l.bini_wmhproject.be#ext#@wmhgroupe.onmicrosoft.com::f61952bb-3980-4cef-8200-aed6f0239974" providerId="AD" clId="Web-{48992160-58D2-C3A1-AC27-E8D8B5505018}" dt="2024-02-14T14:29:14.706" v="21"/>
        <pc:sldMkLst>
          <pc:docMk/>
          <pc:sldMk cId="1231698851" sldId="279"/>
        </pc:sldMkLst>
        <pc:picChg chg="del">
          <ac:chgData name="Laura Bini | WMH Project" userId="S::l.bini_wmhproject.be#ext#@wmhgroupe.onmicrosoft.com::f61952bb-3980-4cef-8200-aed6f0239974" providerId="AD" clId="Web-{48992160-58D2-C3A1-AC27-E8D8B5505018}" dt="2024-02-14T14:29:13.831" v="20"/>
          <ac:picMkLst>
            <pc:docMk/>
            <pc:sldMk cId="1231698851" sldId="279"/>
            <ac:picMk id="4" creationId="{26DE8FFF-16B6-361F-5263-E150F9198F1B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9:13.659" v="19"/>
          <ac:picMkLst>
            <pc:docMk/>
            <pc:sldMk cId="1231698851" sldId="279"/>
            <ac:picMk id="5" creationId="{956727B7-DCBD-EF16-17A9-F47C704C84E9}"/>
          </ac:picMkLst>
        </pc:picChg>
        <pc:picChg chg="add">
          <ac:chgData name="Laura Bini | WMH Project" userId="S::l.bini_wmhproject.be#ext#@wmhgroupe.onmicrosoft.com::f61952bb-3980-4cef-8200-aed6f0239974" providerId="AD" clId="Web-{48992160-58D2-C3A1-AC27-E8D8B5505018}" dt="2024-02-14T14:29:14.706" v="21"/>
          <ac:picMkLst>
            <pc:docMk/>
            <pc:sldMk cId="1231698851" sldId="279"/>
            <ac:picMk id="13" creationId="{A72DFA4D-5E36-8788-24D6-64BFC17A161C}"/>
          </ac:picMkLst>
        </pc:picChg>
      </pc:sldChg>
      <pc:sldChg chg="addSp delSp">
        <pc:chgData name="Laura Bini | WMH Project" userId="S::l.bini_wmhproject.be#ext#@wmhgroupe.onmicrosoft.com::f61952bb-3980-4cef-8200-aed6f0239974" providerId="AD" clId="Web-{48992160-58D2-C3A1-AC27-E8D8B5505018}" dt="2024-02-14T14:29:04.189" v="15"/>
        <pc:sldMkLst>
          <pc:docMk/>
          <pc:sldMk cId="3264434928" sldId="281"/>
        </pc:sldMkLst>
        <pc:picChg chg="del">
          <ac:chgData name="Laura Bini | WMH Project" userId="S::l.bini_wmhproject.be#ext#@wmhgroupe.onmicrosoft.com::f61952bb-3980-4cef-8200-aed6f0239974" providerId="AD" clId="Web-{48992160-58D2-C3A1-AC27-E8D8B5505018}" dt="2024-02-14T14:29:02.861" v="13"/>
          <ac:picMkLst>
            <pc:docMk/>
            <pc:sldMk cId="3264434928" sldId="281"/>
            <ac:picMk id="4" creationId="{75AC778C-4290-16A2-6D0D-6CF2FADBFC7C}"/>
          </ac:picMkLst>
        </pc:picChg>
        <pc:picChg chg="del">
          <ac:chgData name="Laura Bini | WMH Project" userId="S::l.bini_wmhproject.be#ext#@wmhgroupe.onmicrosoft.com::f61952bb-3980-4cef-8200-aed6f0239974" providerId="AD" clId="Web-{48992160-58D2-C3A1-AC27-E8D8B5505018}" dt="2024-02-14T14:29:03.174" v="14"/>
          <ac:picMkLst>
            <pc:docMk/>
            <pc:sldMk cId="3264434928" sldId="281"/>
            <ac:picMk id="5" creationId="{CDC431DE-1597-F4D0-8E62-AB0683FE390B}"/>
          </ac:picMkLst>
        </pc:picChg>
        <pc:picChg chg="add">
          <ac:chgData name="Laura Bini | WMH Project" userId="S::l.bini_wmhproject.be#ext#@wmhgroupe.onmicrosoft.com::f61952bb-3980-4cef-8200-aed6f0239974" providerId="AD" clId="Web-{48992160-58D2-C3A1-AC27-E8D8B5505018}" dt="2024-02-14T14:29:04.189" v="15"/>
          <ac:picMkLst>
            <pc:docMk/>
            <pc:sldMk cId="3264434928" sldId="281"/>
            <ac:picMk id="9" creationId="{BD91D692-2445-C2F2-1BC0-A34BACCAA84C}"/>
          </ac:picMkLst>
        </pc:picChg>
      </pc:sldChg>
      <pc:sldChg chg="modSp">
        <pc:chgData name="Laura Bini | WMH Project" userId="S::l.bini_wmhproject.be#ext#@wmhgroupe.onmicrosoft.com::f61952bb-3980-4cef-8200-aed6f0239974" providerId="AD" clId="Web-{48992160-58D2-C3A1-AC27-E8D8B5505018}" dt="2024-02-14T14:50:22.652" v="65" actId="1076"/>
        <pc:sldMkLst>
          <pc:docMk/>
          <pc:sldMk cId="2794270866" sldId="285"/>
        </pc:sldMkLst>
        <pc:spChg chg="mod">
          <ac:chgData name="Laura Bini | WMH Project" userId="S::l.bini_wmhproject.be#ext#@wmhgroupe.onmicrosoft.com::f61952bb-3980-4cef-8200-aed6f0239974" providerId="AD" clId="Web-{48992160-58D2-C3A1-AC27-E8D8B5505018}" dt="2024-02-14T14:50:22.652" v="65" actId="1076"/>
          <ac:spMkLst>
            <pc:docMk/>
            <pc:sldMk cId="2794270866" sldId="285"/>
            <ac:spMk id="20" creationId="{B13E6B70-F192-4DFC-2FB8-AE2C28F5CBB3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50:16.558" v="64" actId="20577"/>
          <ac:spMkLst>
            <pc:docMk/>
            <pc:sldMk cId="2794270866" sldId="285"/>
            <ac:spMk id="21" creationId="{E393D5A5-FFBB-EF32-B8FB-985524ECB17A}"/>
          </ac:spMkLst>
        </pc:spChg>
      </pc:sldChg>
      <pc:sldChg chg="modSp">
        <pc:chgData name="Laura Bini | WMH Project" userId="S::l.bini_wmhproject.be#ext#@wmhgroupe.onmicrosoft.com::f61952bb-3980-4cef-8200-aed6f0239974" providerId="AD" clId="Web-{48992160-58D2-C3A1-AC27-E8D8B5505018}" dt="2024-02-14T14:50:34.981" v="69" actId="20577"/>
        <pc:sldMkLst>
          <pc:docMk/>
          <pc:sldMk cId="3161942583" sldId="288"/>
        </pc:sldMkLst>
        <pc:spChg chg="mod">
          <ac:chgData name="Laura Bini | WMH Project" userId="S::l.bini_wmhproject.be#ext#@wmhgroupe.onmicrosoft.com::f61952bb-3980-4cef-8200-aed6f0239974" providerId="AD" clId="Web-{48992160-58D2-C3A1-AC27-E8D8B5505018}" dt="2024-02-14T14:50:34.981" v="69" actId="20577"/>
          <ac:spMkLst>
            <pc:docMk/>
            <pc:sldMk cId="3161942583" sldId="288"/>
            <ac:spMk id="3" creationId="{3541D731-18F7-26F9-BEDA-399FB0272E48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50:29.230" v="67" actId="1076"/>
          <ac:spMkLst>
            <pc:docMk/>
            <pc:sldMk cId="3161942583" sldId="288"/>
            <ac:spMk id="7" creationId="{F95DE772-81C1-9083-AE62-7A9F8CCC4AFB}"/>
          </ac:spMkLst>
        </pc:spChg>
      </pc:sldChg>
      <pc:sldChg chg="modSp">
        <pc:chgData name="Laura Bini | WMH Project" userId="S::l.bini_wmhproject.be#ext#@wmhgroupe.onmicrosoft.com::f61952bb-3980-4cef-8200-aed6f0239974" providerId="AD" clId="Web-{48992160-58D2-C3A1-AC27-E8D8B5505018}" dt="2024-02-14T14:50:49.809" v="73" actId="20577"/>
        <pc:sldMkLst>
          <pc:docMk/>
          <pc:sldMk cId="1994431312" sldId="289"/>
        </pc:sldMkLst>
        <pc:spChg chg="mod">
          <ac:chgData name="Laura Bini | WMH Project" userId="S::l.bini_wmhproject.be#ext#@wmhgroupe.onmicrosoft.com::f61952bb-3980-4cef-8200-aed6f0239974" providerId="AD" clId="Web-{48992160-58D2-C3A1-AC27-E8D8B5505018}" dt="2024-02-14T14:50:49.809" v="73" actId="20577"/>
          <ac:spMkLst>
            <pc:docMk/>
            <pc:sldMk cId="1994431312" sldId="289"/>
            <ac:spMk id="3" creationId="{7AB8395B-BEB4-F68E-472D-9BB92714CF69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50:40.106" v="70" actId="20577"/>
          <ac:spMkLst>
            <pc:docMk/>
            <pc:sldMk cId="1994431312" sldId="289"/>
            <ac:spMk id="16" creationId="{0AA9F658-77CC-8BAC-15C3-2B601C1F6CA5}"/>
          </ac:spMkLst>
        </pc:spChg>
      </pc:sldChg>
      <pc:sldChg chg="modSp">
        <pc:chgData name="Laura Bini | WMH Project" userId="S::l.bini_wmhproject.be#ext#@wmhgroupe.onmicrosoft.com::f61952bb-3980-4cef-8200-aed6f0239974" providerId="AD" clId="Web-{48992160-58D2-C3A1-AC27-E8D8B5505018}" dt="2024-02-14T14:51:26.655" v="82" actId="688"/>
        <pc:sldMkLst>
          <pc:docMk/>
          <pc:sldMk cId="3208080492" sldId="291"/>
        </pc:sldMkLst>
        <pc:spChg chg="mod">
          <ac:chgData name="Laura Bini | WMH Project" userId="S::l.bini_wmhproject.be#ext#@wmhgroupe.onmicrosoft.com::f61952bb-3980-4cef-8200-aed6f0239974" providerId="AD" clId="Web-{48992160-58D2-C3A1-AC27-E8D8B5505018}" dt="2024-02-14T14:51:18.607" v="81" actId="20577"/>
          <ac:spMkLst>
            <pc:docMk/>
            <pc:sldMk cId="3208080492" sldId="291"/>
            <ac:spMk id="3" creationId="{22BFAD4F-9710-4D19-0790-7EB89491A0AA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50:59.013" v="74" actId="20577"/>
          <ac:spMkLst>
            <pc:docMk/>
            <pc:sldMk cId="3208080492" sldId="291"/>
            <ac:spMk id="9" creationId="{3AED9ED4-BB6E-910D-07C7-3E2664E8DB51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51:12.310" v="78" actId="1076"/>
          <ac:spMkLst>
            <pc:docMk/>
            <pc:sldMk cId="3208080492" sldId="291"/>
            <ac:spMk id="10" creationId="{2B613590-58C6-6201-4B8E-1FB855C134DF}"/>
          </ac:spMkLst>
        </pc:spChg>
        <pc:spChg chg="mod">
          <ac:chgData name="Laura Bini | WMH Project" userId="S::l.bini_wmhproject.be#ext#@wmhgroupe.onmicrosoft.com::f61952bb-3980-4cef-8200-aed6f0239974" providerId="AD" clId="Web-{48992160-58D2-C3A1-AC27-E8D8B5505018}" dt="2024-02-14T14:51:26.655" v="82" actId="688"/>
          <ac:spMkLst>
            <pc:docMk/>
            <pc:sldMk cId="3208080492" sldId="291"/>
            <ac:spMk id="13" creationId="{64B2D670-CEF0-D102-5EB4-FC83D1237590}"/>
          </ac:spMkLst>
        </pc:spChg>
      </pc:sldChg>
    </pc:docChg>
  </pc:docChgLst>
  <pc:docChgLst>
    <pc:chgData name="DELL'OSSO Christine (JRC)" userId="S::christine.dell'osso_ec.europa.eu#ext#@wmhgroupe.onmicrosoft.com::fb566def-9190-4a24-8032-2e4021943b99" providerId="AD" clId="Web-{3094ECA7-4C2D-27DB-2981-82411735ACE5}"/>
    <pc:docChg chg="">
      <pc:chgData name="DELL'OSSO Christine (JRC)" userId="S::christine.dell'osso_ec.europa.eu#ext#@wmhgroupe.onmicrosoft.com::fb566def-9190-4a24-8032-2e4021943b99" providerId="AD" clId="Web-{3094ECA7-4C2D-27DB-2981-82411735ACE5}" dt="2024-02-19T16:41:08.461" v="0"/>
      <pc:docMkLst>
        <pc:docMk/>
      </pc:docMkLst>
      <pc:sldChg chg="addCm">
        <pc:chgData name="DELL'OSSO Christine (JRC)" userId="S::christine.dell'osso_ec.europa.eu#ext#@wmhgroupe.onmicrosoft.com::fb566def-9190-4a24-8032-2e4021943b99" providerId="AD" clId="Web-{3094ECA7-4C2D-27DB-2981-82411735ACE5}" dt="2024-02-19T16:41:08.461" v="0"/>
        <pc:sldMkLst>
          <pc:docMk/>
          <pc:sldMk cId="3740920759" sldId="30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3094ECA7-4C2D-27DB-2981-82411735ACE5}" dt="2024-02-19T16:41:08.461" v="0"/>
              <pc2:cmMkLst xmlns:pc2="http://schemas.microsoft.com/office/powerpoint/2019/9/main/command">
                <pc:docMk/>
                <pc:sldMk cId="3740920759" sldId="301"/>
                <pc2:cmMk id="{1AF9EB8E-9EC7-46D7-9509-64D4CA8B1262}"/>
              </pc2:cmMkLst>
            </pc226:cmChg>
          </p:ext>
        </pc:extLst>
      </pc:sldChg>
    </pc:docChg>
  </pc:docChgLst>
  <pc:docChgLst>
    <pc:chgData name="Laura Bini | WMH Project" userId="S::l.bini_wmhproject.be#ext#@wmhgroupe.onmicrosoft.com::f61952bb-3980-4cef-8200-aed6f0239974" providerId="AD" clId="Web-{8D0AA744-282B-E53A-730C-3A29B16FF876}"/>
    <pc:docChg chg="addSld delSld modSld sldOrd">
      <pc:chgData name="Laura Bini | WMH Project" userId="S::l.bini_wmhproject.be#ext#@wmhgroupe.onmicrosoft.com::f61952bb-3980-4cef-8200-aed6f0239974" providerId="AD" clId="Web-{8D0AA744-282B-E53A-730C-3A29B16FF876}" dt="2024-02-18T16:05:54.723" v="458" actId="1076"/>
      <pc:docMkLst>
        <pc:docMk/>
      </pc:docMkLst>
      <pc:sldChg chg="delSp modSp modCm">
        <pc:chgData name="Laura Bini | WMH Project" userId="S::l.bini_wmhproject.be#ext#@wmhgroupe.onmicrosoft.com::f61952bb-3980-4cef-8200-aed6f0239974" providerId="AD" clId="Web-{8D0AA744-282B-E53A-730C-3A29B16FF876}" dt="2024-02-18T15:35:38.135" v="5" actId="1076"/>
        <pc:sldMkLst>
          <pc:docMk/>
          <pc:sldMk cId="0" sldId="256"/>
        </pc:sldMkLst>
        <pc:spChg chg="mod">
          <ac:chgData name="Laura Bini | WMH Project" userId="S::l.bini_wmhproject.be#ext#@wmhgroupe.onmicrosoft.com::f61952bb-3980-4cef-8200-aed6f0239974" providerId="AD" clId="Web-{8D0AA744-282B-E53A-730C-3A29B16FF876}" dt="2024-02-18T15:35:36.870" v="4" actId="1076"/>
          <ac:spMkLst>
            <pc:docMk/>
            <pc:sldMk cId="0" sldId="256"/>
            <ac:spMk id="10" creationId="{99BBEBF9-F8C1-2711-5E8A-872907EB8A60}"/>
          </ac:spMkLst>
        </pc:spChg>
        <pc:picChg chg="del">
          <ac:chgData name="Laura Bini | WMH Project" userId="S::l.bini_wmhproject.be#ext#@wmhgroupe.onmicrosoft.com::f61952bb-3980-4cef-8200-aed6f0239974" providerId="AD" clId="Web-{8D0AA744-282B-E53A-730C-3A29B16FF876}" dt="2024-02-18T15:35:29.010" v="1"/>
          <ac:picMkLst>
            <pc:docMk/>
            <pc:sldMk cId="0" sldId="256"/>
            <ac:picMk id="3" creationId="{781C9687-F780-527F-5AC3-9B3AE0D129DF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5:35:38.135" v="5" actId="1076"/>
          <ac:picMkLst>
            <pc:docMk/>
            <pc:sldMk cId="0" sldId="256"/>
            <ac:picMk id="5" creationId="{B9FA8D3D-EAD0-44DE-9016-F5EC608AB1D5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5:35:30.869" v="3" actId="1076"/>
          <ac:picMkLst>
            <pc:docMk/>
            <pc:sldMk cId="0" sldId="256"/>
            <ac:picMk id="7" creationId="{D0EB283C-E703-33CE-1A3E-BE1B92C5CE0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Bini | WMH Project" userId="S::l.bini_wmhproject.be#ext#@wmhgroupe.onmicrosoft.com::f61952bb-3980-4cef-8200-aed6f0239974" providerId="AD" clId="Web-{8D0AA744-282B-E53A-730C-3A29B16FF876}" dt="2024-02-18T15:35:25.744" v="0"/>
              <pc2:cmMkLst xmlns:pc2="http://schemas.microsoft.com/office/powerpoint/2019/9/main/command">
                <pc:docMk/>
                <pc:sldMk cId="0" sldId="256"/>
                <pc2:cmMk id="{B6783039-AE69-43F9-AC5C-32B87E6CD6F5}"/>
              </pc2:cmMkLst>
            </pc226:cmChg>
          </p:ext>
        </pc:extLst>
      </pc:sldChg>
      <pc:sldChg chg="modSp">
        <pc:chgData name="Laura Bini | WMH Project" userId="S::l.bini_wmhproject.be#ext#@wmhgroupe.onmicrosoft.com::f61952bb-3980-4cef-8200-aed6f0239974" providerId="AD" clId="Web-{8D0AA744-282B-E53A-730C-3A29B16FF876}" dt="2024-02-18T16:05:54.723" v="458" actId="1076"/>
        <pc:sldMkLst>
          <pc:docMk/>
          <pc:sldMk cId="2694268010" sldId="273"/>
        </pc:sldMkLst>
        <pc:spChg chg="mod">
          <ac:chgData name="Laura Bini | WMH Project" userId="S::l.bini_wmhproject.be#ext#@wmhgroupe.onmicrosoft.com::f61952bb-3980-4cef-8200-aed6f0239974" providerId="AD" clId="Web-{8D0AA744-282B-E53A-730C-3A29B16FF876}" dt="2024-02-18T16:05:47.785" v="452" actId="14100"/>
          <ac:spMkLst>
            <pc:docMk/>
            <pc:sldMk cId="2694268010" sldId="273"/>
            <ac:spMk id="22" creationId="{D70AB1DC-8384-024C-E212-074306FC76C1}"/>
          </ac:spMkLst>
        </pc:spChg>
        <pc:picChg chg="mod">
          <ac:chgData name="Laura Bini | WMH Project" userId="S::l.bini_wmhproject.be#ext#@wmhgroupe.onmicrosoft.com::f61952bb-3980-4cef-8200-aed6f0239974" providerId="AD" clId="Web-{8D0AA744-282B-E53A-730C-3A29B16FF876}" dt="2024-02-18T16:05:54.691" v="453" actId="1076"/>
          <ac:picMkLst>
            <pc:docMk/>
            <pc:sldMk cId="2694268010" sldId="273"/>
            <ac:picMk id="10" creationId="{650C0168-542C-A43F-E002-1D5964C604EA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6:05:54.691" v="454" actId="1076"/>
          <ac:picMkLst>
            <pc:docMk/>
            <pc:sldMk cId="2694268010" sldId="273"/>
            <ac:picMk id="27" creationId="{ABCFE599-22F8-8BD1-CA12-89CCDFD9B214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6:05:54.691" v="455" actId="1076"/>
          <ac:picMkLst>
            <pc:docMk/>
            <pc:sldMk cId="2694268010" sldId="273"/>
            <ac:picMk id="28" creationId="{63382CFE-1AEB-2468-79B6-541D5460635C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6:05:54.707" v="456" actId="1076"/>
          <ac:picMkLst>
            <pc:docMk/>
            <pc:sldMk cId="2694268010" sldId="273"/>
            <ac:picMk id="29" creationId="{CB2F9CB5-DC45-B116-1660-B8A795143AD0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6:05:54.707" v="457" actId="1076"/>
          <ac:picMkLst>
            <pc:docMk/>
            <pc:sldMk cId="2694268010" sldId="273"/>
            <ac:picMk id="30" creationId="{AF7462E9-6ED6-3FD5-97FA-40B65CD9459F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6:05:54.723" v="458" actId="1076"/>
          <ac:picMkLst>
            <pc:docMk/>
            <pc:sldMk cId="2694268010" sldId="273"/>
            <ac:picMk id="31" creationId="{ED03950D-51EB-E9D8-0330-BE62272387B9}"/>
          </ac:picMkLst>
        </pc:picChg>
      </pc:sldChg>
      <pc:sldChg chg="modSp">
        <pc:chgData name="Laura Bini | WMH Project" userId="S::l.bini_wmhproject.be#ext#@wmhgroupe.onmicrosoft.com::f61952bb-3980-4cef-8200-aed6f0239974" providerId="AD" clId="Web-{8D0AA744-282B-E53A-730C-3A29B16FF876}" dt="2024-02-18T15:41:56.072" v="96" actId="20577"/>
        <pc:sldMkLst>
          <pc:docMk/>
          <pc:sldMk cId="3153431348" sldId="283"/>
        </pc:sldMkLst>
        <pc:spChg chg="mod">
          <ac:chgData name="Laura Bini | WMH Project" userId="S::l.bini_wmhproject.be#ext#@wmhgroupe.onmicrosoft.com::f61952bb-3980-4cef-8200-aed6f0239974" providerId="AD" clId="Web-{8D0AA744-282B-E53A-730C-3A29B16FF876}" dt="2024-02-18T15:41:56.072" v="96" actId="20577"/>
          <ac:spMkLst>
            <pc:docMk/>
            <pc:sldMk cId="3153431348" sldId="283"/>
            <ac:spMk id="9" creationId="{A65FDD0B-265E-1992-645E-137B1C59FBFD}"/>
          </ac:spMkLst>
        </pc:spChg>
      </pc:sldChg>
      <pc:sldChg chg="addSp delSp modSp add replId">
        <pc:chgData name="Laura Bini | WMH Project" userId="S::l.bini_wmhproject.be#ext#@wmhgroupe.onmicrosoft.com::f61952bb-3980-4cef-8200-aed6f0239974" providerId="AD" clId="Web-{8D0AA744-282B-E53A-730C-3A29B16FF876}" dt="2024-02-18T15:56:24.198" v="338" actId="20577"/>
        <pc:sldMkLst>
          <pc:docMk/>
          <pc:sldMk cId="3181441023" sldId="293"/>
        </pc:sldMkLst>
        <pc:spChg chg="del">
          <ac:chgData name="Laura Bini | WMH Project" userId="S::l.bini_wmhproject.be#ext#@wmhgroupe.onmicrosoft.com::f61952bb-3980-4cef-8200-aed6f0239974" providerId="AD" clId="Web-{8D0AA744-282B-E53A-730C-3A29B16FF876}" dt="2024-02-18T15:37:00.060" v="15"/>
          <ac:spMkLst>
            <pc:docMk/>
            <pc:sldMk cId="3181441023" sldId="293"/>
            <ac:spMk id="3" creationId="{22BFAD4F-9710-4D19-0790-7EB89491A0AA}"/>
          </ac:spMkLst>
        </pc:spChg>
        <pc:spChg chg="del">
          <ac:chgData name="Laura Bini | WMH Project" userId="S::l.bini_wmhproject.be#ext#@wmhgroupe.onmicrosoft.com::f61952bb-3980-4cef-8200-aed6f0239974" providerId="AD" clId="Web-{8D0AA744-282B-E53A-730C-3A29B16FF876}" dt="2024-02-18T15:37:00.060" v="8"/>
          <ac:spMkLst>
            <pc:docMk/>
            <pc:sldMk cId="3181441023" sldId="293"/>
            <ac:spMk id="9" creationId="{3AED9ED4-BB6E-910D-07C7-3E2664E8DB51}"/>
          </ac:spMkLst>
        </pc:spChg>
        <pc:spChg chg="del">
          <ac:chgData name="Laura Bini | WMH Project" userId="S::l.bini_wmhproject.be#ext#@wmhgroupe.onmicrosoft.com::f61952bb-3980-4cef-8200-aed6f0239974" providerId="AD" clId="Web-{8D0AA744-282B-E53A-730C-3A29B16FF876}" dt="2024-02-18T15:37:00.060" v="9"/>
          <ac:spMkLst>
            <pc:docMk/>
            <pc:sldMk cId="3181441023" sldId="293"/>
            <ac:spMk id="10" creationId="{2B613590-58C6-6201-4B8E-1FB855C134DF}"/>
          </ac:spMkLst>
        </pc:spChg>
        <pc:spChg chg="del">
          <ac:chgData name="Laura Bini | WMH Project" userId="S::l.bini_wmhproject.be#ext#@wmhgroupe.onmicrosoft.com::f61952bb-3980-4cef-8200-aed6f0239974" providerId="AD" clId="Web-{8D0AA744-282B-E53A-730C-3A29B16FF876}" dt="2024-02-18T15:37:00.044" v="7"/>
          <ac:spMkLst>
            <pc:docMk/>
            <pc:sldMk cId="3181441023" sldId="293"/>
            <ac:spMk id="13" creationId="{64B2D670-CEF0-D102-5EB4-FC83D1237590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5:18.676" v="303" actId="20577"/>
          <ac:spMkLst>
            <pc:docMk/>
            <pc:sldMk cId="3181441023" sldId="293"/>
            <ac:spMk id="19" creationId="{2948FD5E-A2AC-F857-0CE4-2A376EBB7852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6:24.198" v="338" actId="20577"/>
          <ac:spMkLst>
            <pc:docMk/>
            <pc:sldMk cId="3181441023" sldId="293"/>
            <ac:spMk id="20" creationId="{7C9C78FC-85E0-0772-831C-95CABE92DDC0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6:20.323" v="337" actId="20577"/>
          <ac:spMkLst>
            <pc:docMk/>
            <pc:sldMk cId="3181441023" sldId="293"/>
            <ac:spMk id="21" creationId="{4CDB83C7-6165-B84C-A9B2-7CBAABC3DFC8}"/>
          </ac:spMkLst>
        </pc:sp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6"/>
          <ac:picMkLst>
            <pc:docMk/>
            <pc:sldMk cId="3181441023" sldId="293"/>
            <ac:picMk id="2" creationId="{0924FA4B-9FA5-DA8B-DCC8-81BD51397537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4"/>
          <ac:picMkLst>
            <pc:docMk/>
            <pc:sldMk cId="3181441023" sldId="293"/>
            <ac:picMk id="4" creationId="{F6672788-E3C9-040B-9127-101C357E0472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39:39.990" v="30"/>
          <ac:picMkLst>
            <pc:docMk/>
            <pc:sldMk cId="3181441023" sldId="293"/>
            <ac:picMk id="5" creationId="{C6EABB1D-EFA2-4080-E033-A39F1E4298A7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3"/>
          <ac:picMkLst>
            <pc:docMk/>
            <pc:sldMk cId="3181441023" sldId="293"/>
            <ac:picMk id="6" creationId="{735A2963-61FE-291D-755D-0A0EF59F2A10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7"/>
          <ac:picMkLst>
            <pc:docMk/>
            <pc:sldMk cId="3181441023" sldId="293"/>
            <ac:picMk id="7" creationId="{B0AB118E-2961-D686-E7F4-3FC419770282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39:39.552" v="29"/>
          <ac:picMkLst>
            <pc:docMk/>
            <pc:sldMk cId="3181441023" sldId="293"/>
            <ac:picMk id="8" creationId="{B10261C8-54CD-0D52-9AEF-D66899BF8681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39:39.224" v="28"/>
          <ac:picMkLst>
            <pc:docMk/>
            <pc:sldMk cId="3181441023" sldId="293"/>
            <ac:picMk id="11" creationId="{11C1A739-7DA6-2C47-3650-ED10245C7803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39:38.771" v="27"/>
          <ac:picMkLst>
            <pc:docMk/>
            <pc:sldMk cId="3181441023" sldId="293"/>
            <ac:picMk id="12" creationId="{0C953DB7-7BB7-7A50-0CB9-F6CA86E2D42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1"/>
          <ac:picMkLst>
            <pc:docMk/>
            <pc:sldMk cId="3181441023" sldId="293"/>
            <ac:picMk id="14" creationId="{F8E8F3C4-7167-E513-A3ED-1A90D2327A4A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56:10.760" v="335" actId="1076"/>
          <ac:picMkLst>
            <pc:docMk/>
            <pc:sldMk cId="3181441023" sldId="293"/>
            <ac:picMk id="15" creationId="{D2772B26-1B08-0DDA-51FC-F4157B584018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0"/>
          <ac:picMkLst>
            <pc:docMk/>
            <pc:sldMk cId="3181441023" sldId="293"/>
            <ac:picMk id="16" creationId="{58D50001-E3BA-07ED-F109-1A52ED4DED65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7:00.060" v="12"/>
          <ac:picMkLst>
            <pc:docMk/>
            <pc:sldMk cId="3181441023" sldId="293"/>
            <ac:picMk id="18" creationId="{1BE1C273-18CC-27F3-D0E8-306479850D8A}"/>
          </ac:picMkLst>
        </pc:picChg>
      </pc:sldChg>
      <pc:sldChg chg="addSp delSp modSp add replId">
        <pc:chgData name="Laura Bini | WMH Project" userId="S::l.bini_wmhproject.be#ext#@wmhgroupe.onmicrosoft.com::f61952bb-3980-4cef-8200-aed6f0239974" providerId="AD" clId="Web-{8D0AA744-282B-E53A-730C-3A29B16FF876}" dt="2024-02-18T15:57:25.607" v="360" actId="14100"/>
        <pc:sldMkLst>
          <pc:docMk/>
          <pc:sldMk cId="1126646490" sldId="294"/>
        </pc:sldMkLst>
        <pc:spChg chg="add mod">
          <ac:chgData name="Laura Bini | WMH Project" userId="S::l.bini_wmhproject.be#ext#@wmhgroupe.onmicrosoft.com::f61952bb-3980-4cef-8200-aed6f0239974" providerId="AD" clId="Web-{8D0AA744-282B-E53A-730C-3A29B16FF876}" dt="2024-02-18T15:57:00.059" v="351" actId="1076"/>
          <ac:spMkLst>
            <pc:docMk/>
            <pc:sldMk cId="1126646490" sldId="294"/>
            <ac:spMk id="3" creationId="{7AB1C332-7AA4-E9DC-58A9-4D7645A15918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6:47.668" v="346" actId="1076"/>
          <ac:spMkLst>
            <pc:docMk/>
            <pc:sldMk cId="1126646490" sldId="294"/>
            <ac:spMk id="6" creationId="{E5FA96DB-308F-A6FF-8229-A0716009547B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7:25.607" v="360" actId="14100"/>
          <ac:spMkLst>
            <pc:docMk/>
            <pc:sldMk cId="1126646490" sldId="294"/>
            <ac:spMk id="9" creationId="{536AF414-2D96-6BB8-19EA-E1F0E1ABAE05}"/>
          </ac:spMkLst>
        </pc:spChg>
        <pc:picChg chg="del">
          <ac:chgData name="Laura Bini | WMH Project" userId="S::l.bini_wmhproject.be#ext#@wmhgroupe.onmicrosoft.com::f61952bb-3980-4cef-8200-aed6f0239974" providerId="AD" clId="Web-{8D0AA744-282B-E53A-730C-3A29B16FF876}" dt="2024-02-18T15:39:50.099" v="37"/>
          <ac:picMkLst>
            <pc:docMk/>
            <pc:sldMk cId="1126646490" sldId="294"/>
            <ac:picMk id="5" creationId="{C6EABB1D-EFA2-4080-E033-A39F1E4298A7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9:49.740" v="36"/>
          <ac:picMkLst>
            <pc:docMk/>
            <pc:sldMk cId="1126646490" sldId="294"/>
            <ac:picMk id="8" creationId="{B10261C8-54CD-0D52-9AEF-D66899BF8681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9:49.381" v="35"/>
          <ac:picMkLst>
            <pc:docMk/>
            <pc:sldMk cId="1126646490" sldId="294"/>
            <ac:picMk id="11" creationId="{11C1A739-7DA6-2C47-3650-ED10245C7803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5:39:54.803" v="39" actId="14100"/>
          <ac:picMkLst>
            <pc:docMk/>
            <pc:sldMk cId="1126646490" sldId="294"/>
            <ac:picMk id="12" creationId="{0C953DB7-7BB7-7A50-0CB9-F6CA86E2D42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39:48.146" v="33"/>
          <ac:picMkLst>
            <pc:docMk/>
            <pc:sldMk cId="1126646490" sldId="294"/>
            <ac:picMk id="15" creationId="{D2772B26-1B08-0DDA-51FC-F4157B584018}"/>
          </ac:picMkLst>
        </pc:picChg>
      </pc:sldChg>
      <pc:sldChg chg="addSp delSp modSp add replId">
        <pc:chgData name="Laura Bini | WMH Project" userId="S::l.bini_wmhproject.be#ext#@wmhgroupe.onmicrosoft.com::f61952bb-3980-4cef-8200-aed6f0239974" providerId="AD" clId="Web-{8D0AA744-282B-E53A-730C-3A29B16FF876}" dt="2024-02-18T15:58:02.405" v="368" actId="1076"/>
        <pc:sldMkLst>
          <pc:docMk/>
          <pc:sldMk cId="856160859" sldId="295"/>
        </pc:sldMkLst>
        <pc:spChg chg="add mod">
          <ac:chgData name="Laura Bini | WMH Project" userId="S::l.bini_wmhproject.be#ext#@wmhgroupe.onmicrosoft.com::f61952bb-3980-4cef-8200-aed6f0239974" providerId="AD" clId="Web-{8D0AA744-282B-E53A-730C-3A29B16FF876}" dt="2024-02-18T15:57:59.139" v="367" actId="1076"/>
          <ac:spMkLst>
            <pc:docMk/>
            <pc:sldMk cId="856160859" sldId="295"/>
            <ac:spMk id="3" creationId="{4DB0B5AD-94C4-9345-2A4E-FA503F827C33}"/>
          </ac:spMkLst>
        </pc:spChg>
        <pc:spChg chg="add">
          <ac:chgData name="Laura Bini | WMH Project" userId="S::l.bini_wmhproject.be#ext#@wmhgroupe.onmicrosoft.com::f61952bb-3980-4cef-8200-aed6f0239974" providerId="AD" clId="Web-{8D0AA744-282B-E53A-730C-3A29B16FF876}" dt="2024-02-18T15:57:44.592" v="362"/>
          <ac:spMkLst>
            <pc:docMk/>
            <pc:sldMk cId="856160859" sldId="295"/>
            <ac:spMk id="6" creationId="{B34E7065-3696-4F7F-1BB0-03F90C30B69B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8:02.405" v="368" actId="1076"/>
          <ac:spMkLst>
            <pc:docMk/>
            <pc:sldMk cId="856160859" sldId="295"/>
            <ac:spMk id="9" creationId="{C3027076-DEE8-BA34-65F0-E8FB4BB47A78}"/>
          </ac:spMkLst>
        </pc:spChg>
        <pc:picChg chg="del">
          <ac:chgData name="Laura Bini | WMH Project" userId="S::l.bini_wmhproject.be#ext#@wmhgroupe.onmicrosoft.com::f61952bb-3980-4cef-8200-aed6f0239974" providerId="AD" clId="Web-{8D0AA744-282B-E53A-730C-3A29B16FF876}" dt="2024-02-18T15:40:02.881" v="46"/>
          <ac:picMkLst>
            <pc:docMk/>
            <pc:sldMk cId="856160859" sldId="295"/>
            <ac:picMk id="5" creationId="{C6EABB1D-EFA2-4080-E033-A39F1E4298A7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02.569" v="45"/>
          <ac:picMkLst>
            <pc:docMk/>
            <pc:sldMk cId="856160859" sldId="295"/>
            <ac:picMk id="8" creationId="{B10261C8-54CD-0D52-9AEF-D66899BF8681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5:57:51.842" v="366" actId="1076"/>
          <ac:picMkLst>
            <pc:docMk/>
            <pc:sldMk cId="856160859" sldId="295"/>
            <ac:picMk id="11" creationId="{11C1A739-7DA6-2C47-3650-ED10245C780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01.350" v="43"/>
          <ac:picMkLst>
            <pc:docMk/>
            <pc:sldMk cId="856160859" sldId="295"/>
            <ac:picMk id="12" creationId="{0C953DB7-7BB7-7A50-0CB9-F6CA86E2D42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00.850" v="42"/>
          <ac:picMkLst>
            <pc:docMk/>
            <pc:sldMk cId="856160859" sldId="295"/>
            <ac:picMk id="15" creationId="{D2772B26-1B08-0DDA-51FC-F4157B584018}"/>
          </ac:picMkLst>
        </pc:picChg>
      </pc:sldChg>
      <pc:sldChg chg="addSp delSp modSp add replId">
        <pc:chgData name="Laura Bini | WMH Project" userId="S::l.bini_wmhproject.be#ext#@wmhgroupe.onmicrosoft.com::f61952bb-3980-4cef-8200-aed6f0239974" providerId="AD" clId="Web-{8D0AA744-282B-E53A-730C-3A29B16FF876}" dt="2024-02-18T15:58:05.483" v="371"/>
        <pc:sldMkLst>
          <pc:docMk/>
          <pc:sldMk cId="3840541500" sldId="296"/>
        </pc:sldMkLst>
        <pc:spChg chg="add">
          <ac:chgData name="Laura Bini | WMH Project" userId="S::l.bini_wmhproject.be#ext#@wmhgroupe.onmicrosoft.com::f61952bb-3980-4cef-8200-aed6f0239974" providerId="AD" clId="Web-{8D0AA744-282B-E53A-730C-3A29B16FF876}" dt="2024-02-18T15:58:05.186" v="369"/>
          <ac:spMkLst>
            <pc:docMk/>
            <pc:sldMk cId="3840541500" sldId="296"/>
            <ac:spMk id="3" creationId="{F41A1B42-CA50-5B34-426F-546EA5D3FFB1}"/>
          </ac:spMkLst>
        </pc:spChg>
        <pc:spChg chg="add">
          <ac:chgData name="Laura Bini | WMH Project" userId="S::l.bini_wmhproject.be#ext#@wmhgroupe.onmicrosoft.com::f61952bb-3980-4cef-8200-aed6f0239974" providerId="AD" clId="Web-{8D0AA744-282B-E53A-730C-3A29B16FF876}" dt="2024-02-18T15:58:05.342" v="370"/>
          <ac:spMkLst>
            <pc:docMk/>
            <pc:sldMk cId="3840541500" sldId="296"/>
            <ac:spMk id="6" creationId="{7852BFAA-3F50-0E06-151B-98B7CDE2D435}"/>
          </ac:spMkLst>
        </pc:spChg>
        <pc:spChg chg="add">
          <ac:chgData name="Laura Bini | WMH Project" userId="S::l.bini_wmhproject.be#ext#@wmhgroupe.onmicrosoft.com::f61952bb-3980-4cef-8200-aed6f0239974" providerId="AD" clId="Web-{8D0AA744-282B-E53A-730C-3A29B16FF876}" dt="2024-02-18T15:58:05.483" v="371"/>
          <ac:spMkLst>
            <pc:docMk/>
            <pc:sldMk cId="3840541500" sldId="296"/>
            <ac:spMk id="9" creationId="{9ADE7F75-19EB-DE53-210C-389CBB26BA4F}"/>
          </ac:spMkLst>
        </pc:spChg>
        <pc:picChg chg="del">
          <ac:chgData name="Laura Bini | WMH Project" userId="S::l.bini_wmhproject.be#ext#@wmhgroupe.onmicrosoft.com::f61952bb-3980-4cef-8200-aed6f0239974" providerId="AD" clId="Web-{8D0AA744-282B-E53A-730C-3A29B16FF876}" dt="2024-02-18T15:40:16.772" v="56"/>
          <ac:picMkLst>
            <pc:docMk/>
            <pc:sldMk cId="3840541500" sldId="296"/>
            <ac:picMk id="5" creationId="{C6EABB1D-EFA2-4080-E033-A39F1E4298A7}"/>
          </ac:picMkLst>
        </pc:picChg>
        <pc:picChg chg="mod">
          <ac:chgData name="Laura Bini | WMH Project" userId="S::l.bini_wmhproject.be#ext#@wmhgroupe.onmicrosoft.com::f61952bb-3980-4cef-8200-aed6f0239974" providerId="AD" clId="Web-{8D0AA744-282B-E53A-730C-3A29B16FF876}" dt="2024-02-18T15:40:20.929" v="59" actId="14100"/>
          <ac:picMkLst>
            <pc:docMk/>
            <pc:sldMk cId="3840541500" sldId="296"/>
            <ac:picMk id="8" creationId="{B10261C8-54CD-0D52-9AEF-D66899BF8681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15.553" v="54"/>
          <ac:picMkLst>
            <pc:docMk/>
            <pc:sldMk cId="3840541500" sldId="296"/>
            <ac:picMk id="11" creationId="{11C1A739-7DA6-2C47-3650-ED10245C780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15.507" v="53"/>
          <ac:picMkLst>
            <pc:docMk/>
            <pc:sldMk cId="3840541500" sldId="296"/>
            <ac:picMk id="12" creationId="{0C953DB7-7BB7-7A50-0CB9-F6CA86E2D42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14.757" v="52"/>
          <ac:picMkLst>
            <pc:docMk/>
            <pc:sldMk cId="3840541500" sldId="296"/>
            <ac:picMk id="15" creationId="{D2772B26-1B08-0DDA-51FC-F4157B584018}"/>
          </ac:picMkLst>
        </pc:picChg>
      </pc:sldChg>
      <pc:sldChg chg="add del replId">
        <pc:chgData name="Laura Bini | WMH Project" userId="S::l.bini_wmhproject.be#ext#@wmhgroupe.onmicrosoft.com::f61952bb-3980-4cef-8200-aed6f0239974" providerId="AD" clId="Web-{8D0AA744-282B-E53A-730C-3A29B16FF876}" dt="2024-02-18T15:40:23.585" v="60"/>
        <pc:sldMkLst>
          <pc:docMk/>
          <pc:sldMk cId="3292329984" sldId="297"/>
        </pc:sldMkLst>
      </pc:sldChg>
      <pc:sldChg chg="delSp modSp add del ord replId">
        <pc:chgData name="Laura Bini | WMH Project" userId="S::l.bini_wmhproject.be#ext#@wmhgroupe.onmicrosoft.com::f61952bb-3980-4cef-8200-aed6f0239974" providerId="AD" clId="Web-{8D0AA744-282B-E53A-730C-3A29B16FF876}" dt="2024-02-18T15:53:29.673" v="276"/>
        <pc:sldMkLst>
          <pc:docMk/>
          <pc:sldMk cId="2279519544" sldId="298"/>
        </pc:sldMkLst>
        <pc:picChg chg="del mod">
          <ac:chgData name="Laura Bini | WMH Project" userId="S::l.bini_wmhproject.be#ext#@wmhgroupe.onmicrosoft.com::f61952bb-3980-4cef-8200-aed6f0239974" providerId="AD" clId="Web-{8D0AA744-282B-E53A-730C-3A29B16FF876}" dt="2024-02-18T15:44:20.436" v="127"/>
          <ac:picMkLst>
            <pc:docMk/>
            <pc:sldMk cId="2279519544" sldId="298"/>
            <ac:picMk id="5" creationId="{C6EABB1D-EFA2-4080-E033-A39F1E4298A7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26.773" v="64"/>
          <ac:picMkLst>
            <pc:docMk/>
            <pc:sldMk cId="2279519544" sldId="298"/>
            <ac:picMk id="8" creationId="{B10261C8-54CD-0D52-9AEF-D66899BF8681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26.304" v="63"/>
          <ac:picMkLst>
            <pc:docMk/>
            <pc:sldMk cId="2279519544" sldId="298"/>
            <ac:picMk id="11" creationId="{11C1A739-7DA6-2C47-3650-ED10245C780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25.694" v="62"/>
          <ac:picMkLst>
            <pc:docMk/>
            <pc:sldMk cId="2279519544" sldId="298"/>
            <ac:picMk id="12" creationId="{0C953DB7-7BB7-7A50-0CB9-F6CA86E2D423}"/>
          </ac:picMkLst>
        </pc:picChg>
        <pc:picChg chg="del">
          <ac:chgData name="Laura Bini | WMH Project" userId="S::l.bini_wmhproject.be#ext#@wmhgroupe.onmicrosoft.com::f61952bb-3980-4cef-8200-aed6f0239974" providerId="AD" clId="Web-{8D0AA744-282B-E53A-730C-3A29B16FF876}" dt="2024-02-18T15:40:24.694" v="61"/>
          <ac:picMkLst>
            <pc:docMk/>
            <pc:sldMk cId="2279519544" sldId="298"/>
            <ac:picMk id="15" creationId="{D2772B26-1B08-0DDA-51FC-F4157B584018}"/>
          </ac:picMkLst>
        </pc:picChg>
      </pc:sldChg>
      <pc:sldChg chg="modSp add replId">
        <pc:chgData name="Laura Bini | WMH Project" userId="S::l.bini_wmhproject.be#ext#@wmhgroupe.onmicrosoft.com::f61952bb-3980-4cef-8200-aed6f0239974" providerId="AD" clId="Web-{8D0AA744-282B-E53A-730C-3A29B16FF876}" dt="2024-02-18T15:41:46.775" v="95" actId="20577"/>
        <pc:sldMkLst>
          <pc:docMk/>
          <pc:sldMk cId="1513385627" sldId="299"/>
        </pc:sldMkLst>
        <pc:spChg chg="mod">
          <ac:chgData name="Laura Bini | WMH Project" userId="S::l.bini_wmhproject.be#ext#@wmhgroupe.onmicrosoft.com::f61952bb-3980-4cef-8200-aed6f0239974" providerId="AD" clId="Web-{8D0AA744-282B-E53A-730C-3A29B16FF876}" dt="2024-02-18T15:41:23.649" v="79" actId="20577"/>
          <ac:spMkLst>
            <pc:docMk/>
            <pc:sldMk cId="1513385627" sldId="299"/>
            <ac:spMk id="5" creationId="{0C5BF67A-58E7-FF6F-7349-0347C049EB04}"/>
          </ac:spMkLst>
        </pc:spChg>
        <pc:spChg chg="mod">
          <ac:chgData name="Laura Bini | WMH Project" userId="S::l.bini_wmhproject.be#ext#@wmhgroupe.onmicrosoft.com::f61952bb-3980-4cef-8200-aed6f0239974" providerId="AD" clId="Web-{8D0AA744-282B-E53A-730C-3A29B16FF876}" dt="2024-02-18T15:41:12.508" v="72" actId="20577"/>
          <ac:spMkLst>
            <pc:docMk/>
            <pc:sldMk cId="1513385627" sldId="299"/>
            <ac:spMk id="9" creationId="{0370E174-1457-EB4E-77DE-EDE1520B629C}"/>
          </ac:spMkLst>
        </pc:spChg>
        <pc:spChg chg="mod">
          <ac:chgData name="Laura Bini | WMH Project" userId="S::l.bini_wmhproject.be#ext#@wmhgroupe.onmicrosoft.com::f61952bb-3980-4cef-8200-aed6f0239974" providerId="AD" clId="Web-{8D0AA744-282B-E53A-730C-3A29B16FF876}" dt="2024-02-18T15:41:46.775" v="95" actId="20577"/>
          <ac:spMkLst>
            <pc:docMk/>
            <pc:sldMk cId="1513385627" sldId="299"/>
            <ac:spMk id="10" creationId="{AE3F3B03-E9BD-8B9D-BECE-FD2F199499ED}"/>
          </ac:spMkLst>
        </pc:spChg>
      </pc:sldChg>
      <pc:sldChg chg="modSp add ord replId">
        <pc:chgData name="Laura Bini | WMH Project" userId="S::l.bini_wmhproject.be#ext#@wmhgroupe.onmicrosoft.com::f61952bb-3980-4cef-8200-aed6f0239974" providerId="AD" clId="Web-{8D0AA744-282B-E53A-730C-3A29B16FF876}" dt="2024-02-18T15:52:57.687" v="275" actId="1076"/>
        <pc:sldMkLst>
          <pc:docMk/>
          <pc:sldMk cId="384206122" sldId="300"/>
        </pc:sldMkLst>
        <pc:spChg chg="mod">
          <ac:chgData name="Laura Bini | WMH Project" userId="S::l.bini_wmhproject.be#ext#@wmhgroupe.onmicrosoft.com::f61952bb-3980-4cef-8200-aed6f0239974" providerId="AD" clId="Web-{8D0AA744-282B-E53A-730C-3A29B16FF876}" dt="2024-02-18T15:52:57.687" v="275" actId="1076"/>
          <ac:spMkLst>
            <pc:docMk/>
            <pc:sldMk cId="384206122" sldId="300"/>
            <ac:spMk id="2" creationId="{9D149B90-FFBE-0D1F-82CE-D9AF83594B45}"/>
          </ac:spMkLst>
        </pc:spChg>
      </pc:sldChg>
      <pc:sldChg chg="addSp delSp modSp add ord replId">
        <pc:chgData name="Laura Bini | WMH Project" userId="S::l.bini_wmhproject.be#ext#@wmhgroupe.onmicrosoft.com::f61952bb-3980-4cef-8200-aed6f0239974" providerId="AD" clId="Web-{8D0AA744-282B-E53A-730C-3A29B16FF876}" dt="2024-02-18T16:04:51.893" v="451" actId="1076"/>
        <pc:sldMkLst>
          <pc:docMk/>
          <pc:sldMk cId="3740920759" sldId="301"/>
        </pc:sldMkLst>
        <pc:spChg chg="add del">
          <ac:chgData name="Laura Bini | WMH Project" userId="S::l.bini_wmhproject.be#ext#@wmhgroupe.onmicrosoft.com::f61952bb-3980-4cef-8200-aed6f0239974" providerId="AD" clId="Web-{8D0AA744-282B-E53A-730C-3A29B16FF876}" dt="2024-02-18T15:58:44.859" v="378"/>
          <ac:spMkLst>
            <pc:docMk/>
            <pc:sldMk cId="3740920759" sldId="301"/>
            <ac:spMk id="3" creationId="{86157F20-032A-E978-F04E-A0592F027C2D}"/>
          </ac:spMkLst>
        </pc:spChg>
        <pc:spChg chg="add del">
          <ac:chgData name="Laura Bini | WMH Project" userId="S::l.bini_wmhproject.be#ext#@wmhgroupe.onmicrosoft.com::f61952bb-3980-4cef-8200-aed6f0239974" providerId="AD" clId="Web-{8D0AA744-282B-E53A-730C-3A29B16FF876}" dt="2024-02-18T15:58:44.859" v="377"/>
          <ac:spMkLst>
            <pc:docMk/>
            <pc:sldMk cId="3740920759" sldId="301"/>
            <ac:spMk id="6" creationId="{AC27FF5D-F72E-4560-EB85-55665960BB5A}"/>
          </ac:spMkLst>
        </pc:spChg>
        <pc:spChg chg="add del">
          <ac:chgData name="Laura Bini | WMH Project" userId="S::l.bini_wmhproject.be#ext#@wmhgroupe.onmicrosoft.com::f61952bb-3980-4cef-8200-aed6f0239974" providerId="AD" clId="Web-{8D0AA744-282B-E53A-730C-3A29B16FF876}" dt="2024-02-18T15:58:44.859" v="376"/>
          <ac:spMkLst>
            <pc:docMk/>
            <pc:sldMk cId="3740920759" sldId="301"/>
            <ac:spMk id="8" creationId="{8F1BBEAD-8ABF-BBD0-CCFD-FEA22C0388AF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9:51.658" v="420" actId="1076"/>
          <ac:spMkLst>
            <pc:docMk/>
            <pc:sldMk cId="3740920759" sldId="301"/>
            <ac:spMk id="10" creationId="{008EA7A0-5634-FF76-6DC1-CE769A285093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9:25.876" v="407" actId="1076"/>
          <ac:spMkLst>
            <pc:docMk/>
            <pc:sldMk cId="3740920759" sldId="301"/>
            <ac:spMk id="12" creationId="{DC8196D9-739B-E2F6-103F-5A76DA4C4BA9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6:03:16.999" v="437" actId="14100"/>
          <ac:spMkLst>
            <pc:docMk/>
            <pc:sldMk cId="3740920759" sldId="301"/>
            <ac:spMk id="14" creationId="{827D2E35-E052-C2F5-C60D-8380EADC9643}"/>
          </ac:spMkLst>
        </pc:spChg>
        <pc:spChg chg="add del">
          <ac:chgData name="Laura Bini | WMH Project" userId="S::l.bini_wmhproject.be#ext#@wmhgroupe.onmicrosoft.com::f61952bb-3980-4cef-8200-aed6f0239974" providerId="AD" clId="Web-{8D0AA744-282B-E53A-730C-3A29B16FF876}" dt="2024-02-18T15:59:20.563" v="406"/>
          <ac:spMkLst>
            <pc:docMk/>
            <pc:sldMk cId="3740920759" sldId="301"/>
            <ac:spMk id="15" creationId="{A1C124CB-CE74-D7F2-DAC6-28D12B5D4F10}"/>
          </ac:spMkLst>
        </pc:spChg>
        <pc:spChg chg="add del">
          <ac:chgData name="Laura Bini | WMH Project" userId="S::l.bini_wmhproject.be#ext#@wmhgroupe.onmicrosoft.com::f61952bb-3980-4cef-8200-aed6f0239974" providerId="AD" clId="Web-{8D0AA744-282B-E53A-730C-3A29B16FF876}" dt="2024-02-18T15:59:20.563" v="405"/>
          <ac:spMkLst>
            <pc:docMk/>
            <pc:sldMk cId="3740920759" sldId="301"/>
            <ac:spMk id="16" creationId="{0485A68C-9CEF-5183-0AC5-A1545EA03609}"/>
          </ac:spMkLst>
        </pc:spChg>
        <pc:spChg chg="add del">
          <ac:chgData name="Laura Bini | WMH Project" userId="S::l.bini_wmhproject.be#ext#@wmhgroupe.onmicrosoft.com::f61952bb-3980-4cef-8200-aed6f0239974" providerId="AD" clId="Web-{8D0AA744-282B-E53A-730C-3A29B16FF876}" dt="2024-02-18T15:59:20.563" v="404"/>
          <ac:spMkLst>
            <pc:docMk/>
            <pc:sldMk cId="3740920759" sldId="301"/>
            <ac:spMk id="17" creationId="{DA2857AB-0F5F-9DF4-3924-434701BA6698}"/>
          </ac:spMkLst>
        </pc:sp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6:01:16.509" v="426"/>
          <ac:picMkLst>
            <pc:docMk/>
            <pc:sldMk cId="3740920759" sldId="301"/>
            <ac:picMk id="18" creationId="{E9DB6B1A-BCEB-0490-BEB4-915CE2446A04}"/>
          </ac:picMkLst>
        </pc:picChg>
        <pc:picChg chg="add mod modCrop">
          <ac:chgData name="Laura Bini | WMH Project" userId="S::l.bini_wmhproject.be#ext#@wmhgroupe.onmicrosoft.com::f61952bb-3980-4cef-8200-aed6f0239974" providerId="AD" clId="Web-{8D0AA744-282B-E53A-730C-3A29B16FF876}" dt="2024-02-18T16:04:51.893" v="451" actId="1076"/>
          <ac:picMkLst>
            <pc:docMk/>
            <pc:sldMk cId="3740920759" sldId="301"/>
            <ac:picMk id="19" creationId="{1D35701C-B717-55FA-F3AE-F9FE299F6469}"/>
          </ac:picMkLst>
        </pc:picChg>
      </pc:sldChg>
      <pc:sldChg chg="addSp delSp modSp add ord replId">
        <pc:chgData name="Laura Bini | WMH Project" userId="S::l.bini_wmhproject.be#ext#@wmhgroupe.onmicrosoft.com::f61952bb-3980-4cef-8200-aed6f0239974" providerId="AD" clId="Web-{8D0AA744-282B-E53A-730C-3A29B16FF876}" dt="2024-02-18T15:52:38.515" v="270" actId="1076"/>
        <pc:sldMkLst>
          <pc:docMk/>
          <pc:sldMk cId="3927356112" sldId="302"/>
        </pc:sldMkLst>
        <pc:spChg chg="add mod">
          <ac:chgData name="Laura Bini | WMH Project" userId="S::l.bini_wmhproject.be#ext#@wmhgroupe.onmicrosoft.com::f61952bb-3980-4cef-8200-aed6f0239974" providerId="AD" clId="Web-{8D0AA744-282B-E53A-730C-3A29B16FF876}" dt="2024-02-18T15:49:11.102" v="195" actId="1076"/>
          <ac:spMkLst>
            <pc:docMk/>
            <pc:sldMk cId="3927356112" sldId="302"/>
            <ac:spMk id="18" creationId="{F777FD28-138A-C7E5-A9DF-322DB79C8E73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49:58.447" v="205"/>
          <ac:spMkLst>
            <pc:docMk/>
            <pc:sldMk cId="3927356112" sldId="302"/>
            <ac:spMk id="20" creationId="{91AE92C2-4BAA-6683-CCD9-7674E1ED4F43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0:14.526" v="215" actId="1076"/>
          <ac:spMkLst>
            <pc:docMk/>
            <pc:sldMk cId="3927356112" sldId="302"/>
            <ac:spMk id="22" creationId="{A328FC60-0426-ACF1-5BD5-B35470C3A55F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2:38.515" v="270" actId="1076"/>
          <ac:spMkLst>
            <pc:docMk/>
            <pc:sldMk cId="3927356112" sldId="302"/>
            <ac:spMk id="26" creationId="{4DF45CAB-CC3A-08D3-C4D8-AA7A0E80E912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1:50.123" v="254" actId="1076"/>
          <ac:spMkLst>
            <pc:docMk/>
            <pc:sldMk cId="3927356112" sldId="302"/>
            <ac:spMk id="30" creationId="{7205CAF2-E733-ADB1-AB56-5970F959DAFA}"/>
          </ac:spMkLst>
        </pc:spChg>
        <pc:spChg chg="add mod">
          <ac:chgData name="Laura Bini | WMH Project" userId="S::l.bini_wmhproject.be#ext#@wmhgroupe.onmicrosoft.com::f61952bb-3980-4cef-8200-aed6f0239974" providerId="AD" clId="Web-{8D0AA744-282B-E53A-730C-3A29B16FF876}" dt="2024-02-18T15:52:25.467" v="268" actId="20577"/>
          <ac:spMkLst>
            <pc:docMk/>
            <pc:sldMk cId="3927356112" sldId="302"/>
            <ac:spMk id="32" creationId="{039FCBAE-FDDF-7E56-7BEF-FCF28E39BABB}"/>
          </ac:spMkLst>
        </pc:spChg>
        <pc:picChg chg="add mod">
          <ac:chgData name="Laura Bini | WMH Project" userId="S::l.bini_wmhproject.be#ext#@wmhgroupe.onmicrosoft.com::f61952bb-3980-4cef-8200-aed6f0239974" providerId="AD" clId="Web-{8D0AA744-282B-E53A-730C-3A29B16FF876}" dt="2024-02-18T15:47:26.489" v="151" actId="1076"/>
          <ac:picMkLst>
            <pc:docMk/>
            <pc:sldMk cId="3927356112" sldId="302"/>
            <ac:picMk id="2" creationId="{C9C766E5-96BB-C4D9-7738-237A8F7616D8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47:18.301" v="145"/>
          <ac:picMkLst>
            <pc:docMk/>
            <pc:sldMk cId="3927356112" sldId="302"/>
            <ac:picMk id="3" creationId="{89A63459-7EB5-75B6-2899-4434F34D3219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47:27.708" v="152" actId="1076"/>
          <ac:picMkLst>
            <pc:docMk/>
            <pc:sldMk cId="3927356112" sldId="302"/>
            <ac:picMk id="4" creationId="{8F0D421A-6A58-CF9A-619D-AAAB6E50DE26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48:02.084" v="166"/>
          <ac:picMkLst>
            <pc:docMk/>
            <pc:sldMk cId="3927356112" sldId="302"/>
            <ac:picMk id="6" creationId="{C184F6C7-276A-3AC8-AE36-2BCD793A13CC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48:28.757" v="173"/>
          <ac:picMkLst>
            <pc:docMk/>
            <pc:sldMk cId="3927356112" sldId="302"/>
            <ac:picMk id="8" creationId="{D6F7AF59-0E75-0EDD-F9ED-FEA417D7FD8A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51:13.278" v="238" actId="14100"/>
          <ac:picMkLst>
            <pc:docMk/>
            <pc:sldMk cId="3927356112" sldId="302"/>
            <ac:picMk id="10" creationId="{EF2A89DB-AC97-1104-E1BB-D7BE8330877B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48:33.585" v="178" actId="1076"/>
          <ac:picMkLst>
            <pc:docMk/>
            <pc:sldMk cId="3927356112" sldId="302"/>
            <ac:picMk id="12" creationId="{54C8E318-524B-A39B-401C-60DEF1A49AAC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48:41.226" v="181" actId="1076"/>
          <ac:picMkLst>
            <pc:docMk/>
            <pc:sldMk cId="3927356112" sldId="302"/>
            <ac:picMk id="14" creationId="{EF10B0DC-80FD-17EE-8957-A3783F3603EA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48:59.883" v="186" actId="1076"/>
          <ac:picMkLst>
            <pc:docMk/>
            <pc:sldMk cId="3927356112" sldId="302"/>
            <ac:picMk id="16" creationId="{C6F7B880-0289-F2B9-E8A2-2BC52086ACB7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51:04.824" v="234" actId="1076"/>
          <ac:picMkLst>
            <pc:docMk/>
            <pc:sldMk cId="3927356112" sldId="302"/>
            <ac:picMk id="24" creationId="{7E8FE9B6-984A-376E-CEF4-C1C0F211341D}"/>
          </ac:picMkLst>
        </pc:picChg>
        <pc:picChg chg="add mod">
          <ac:chgData name="Laura Bini | WMH Project" userId="S::l.bini_wmhproject.be#ext#@wmhgroupe.onmicrosoft.com::f61952bb-3980-4cef-8200-aed6f0239974" providerId="AD" clId="Web-{8D0AA744-282B-E53A-730C-3A29B16FF876}" dt="2024-02-18T15:51:50.123" v="253" actId="1076"/>
          <ac:picMkLst>
            <pc:docMk/>
            <pc:sldMk cId="3927356112" sldId="302"/>
            <ac:picMk id="28" creationId="{749885DB-8508-FEF6-83AB-65933F0922CC}"/>
          </ac:picMkLst>
        </pc:picChg>
        <pc:picChg chg="add del mod">
          <ac:chgData name="Laura Bini | WMH Project" userId="S::l.bini_wmhproject.be#ext#@wmhgroupe.onmicrosoft.com::f61952bb-3980-4cef-8200-aed6f0239974" providerId="AD" clId="Web-{8D0AA744-282B-E53A-730C-3A29B16FF876}" dt="2024-02-18T15:52:00.279" v="260"/>
          <ac:picMkLst>
            <pc:docMk/>
            <pc:sldMk cId="3927356112" sldId="302"/>
            <ac:picMk id="31" creationId="{FD4E000A-97EA-3DA0-8253-8B11BCB97152}"/>
          </ac:picMkLst>
        </pc:picChg>
        <pc:picChg chg="add mod ord">
          <ac:chgData name="Laura Bini | WMH Project" userId="S::l.bini_wmhproject.be#ext#@wmhgroupe.onmicrosoft.com::f61952bb-3980-4cef-8200-aed6f0239974" providerId="AD" clId="Web-{8D0AA744-282B-E53A-730C-3A29B16FF876}" dt="2024-02-18T15:52:12.733" v="264"/>
          <ac:picMkLst>
            <pc:docMk/>
            <pc:sldMk cId="3927356112" sldId="302"/>
            <ac:picMk id="34" creationId="{333380F9-C576-93CC-7473-06289AFF5965}"/>
          </ac:picMkLst>
        </pc:picChg>
      </pc:sldChg>
    </pc:docChg>
  </pc:docChgLst>
  <pc:docChgLst>
    <pc:chgData name="FRANTZIS Pantelis (JRC)" userId="S::panteleimon.frantzis_ec.europa.eu#ext#@wmhgroupe.onmicrosoft.com::b787a303-2e8c-4d24-814e-9da0741d134f" providerId="AD" clId="Web-{351DF369-80E9-7D55-52A5-85E5480CFBD4}"/>
    <pc:docChg chg="mod modSld">
      <pc:chgData name="FRANTZIS Pantelis (JRC)" userId="S::panteleimon.frantzis_ec.europa.eu#ext#@wmhgroupe.onmicrosoft.com::b787a303-2e8c-4d24-814e-9da0741d134f" providerId="AD" clId="Web-{351DF369-80E9-7D55-52A5-85E5480CFBD4}" dt="2024-02-14T13:26:23.926" v="6"/>
      <pc:docMkLst>
        <pc:docMk/>
      </pc:docMkLst>
      <pc:sldChg chg="modSp addCm modCm">
        <pc:chgData name="FRANTZIS Pantelis (JRC)" userId="S::panteleimon.frantzis_ec.europa.eu#ext#@wmhgroupe.onmicrosoft.com::b787a303-2e8c-4d24-814e-9da0741d134f" providerId="AD" clId="Web-{351DF369-80E9-7D55-52A5-85E5480CFBD4}" dt="2024-02-14T13:17:14.254" v="5"/>
        <pc:sldMkLst>
          <pc:docMk/>
          <pc:sldMk cId="2694268010" sldId="273"/>
        </pc:sldMkLst>
        <pc:spChg chg="mod">
          <ac:chgData name="FRANTZIS Pantelis (JRC)" userId="S::panteleimon.frantzis_ec.europa.eu#ext#@wmhgroupe.onmicrosoft.com::b787a303-2e8c-4d24-814e-9da0741d134f" providerId="AD" clId="Web-{351DF369-80E9-7D55-52A5-85E5480CFBD4}" dt="2024-02-14T13:16:34.284" v="4" actId="20577"/>
          <ac:spMkLst>
            <pc:docMk/>
            <pc:sldMk cId="2694268010" sldId="273"/>
            <ac:spMk id="22" creationId="{D70AB1DC-8384-024C-E212-074306FC76C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FRANTZIS Pantelis (JRC)" userId="S::panteleimon.frantzis_ec.europa.eu#ext#@wmhgroupe.onmicrosoft.com::b787a303-2e8c-4d24-814e-9da0741d134f" providerId="AD" clId="Web-{351DF369-80E9-7D55-52A5-85E5480CFBD4}" dt="2024-02-14T13:17:14.254" v="5"/>
              <pc2:cmMkLst xmlns:pc2="http://schemas.microsoft.com/office/powerpoint/2019/9/main/command">
                <pc:docMk/>
                <pc:sldMk cId="2694268010" sldId="273"/>
                <pc2:cmMk id="{31F6112F-9A54-4443-83E9-D8967052A59A}"/>
              </pc2:cmMkLst>
            </pc226:cmChg>
            <pc226:cmChg xmlns:pc226="http://schemas.microsoft.com/office/powerpoint/2022/06/main/command" chg="add mod">
              <pc226:chgData name="FRANTZIS Pantelis (JRC)" userId="S::panteleimon.frantzis_ec.europa.eu#ext#@wmhgroupe.onmicrosoft.com::b787a303-2e8c-4d24-814e-9da0741d134f" providerId="AD" clId="Web-{351DF369-80E9-7D55-52A5-85E5480CFBD4}" dt="2024-02-14T13:16:29.831" v="3" actId="20577"/>
              <pc2:cmMkLst xmlns:pc2="http://schemas.microsoft.com/office/powerpoint/2019/9/main/command">
                <pc:docMk/>
                <pc:sldMk cId="2694268010" sldId="273"/>
                <pc2:cmMk id="{58E0AA6E-1F2C-45FE-8994-4BEC797ECC5F}"/>
              </pc2:cmMkLst>
            </pc226:cmChg>
          </p:ext>
        </pc:extLst>
      </pc:sldChg>
      <pc:sldChg chg="addCm">
        <pc:chgData name="FRANTZIS Pantelis (JRC)" userId="S::panteleimon.frantzis_ec.europa.eu#ext#@wmhgroupe.onmicrosoft.com::b787a303-2e8c-4d24-814e-9da0741d134f" providerId="AD" clId="Web-{351DF369-80E9-7D55-52A5-85E5480CFBD4}" dt="2024-02-14T13:26:23.926" v="6"/>
        <pc:sldMkLst>
          <pc:docMk/>
          <pc:sldMk cId="515860014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FRANTZIS Pantelis (JRC)" userId="S::panteleimon.frantzis_ec.europa.eu#ext#@wmhgroupe.onmicrosoft.com::b787a303-2e8c-4d24-814e-9da0741d134f" providerId="AD" clId="Web-{351DF369-80E9-7D55-52A5-85E5480CFBD4}" dt="2024-02-14T13:26:23.926" v="6"/>
              <pc2:cmMkLst xmlns:pc2="http://schemas.microsoft.com/office/powerpoint/2019/9/main/command">
                <pc:docMk/>
                <pc:sldMk cId="515860014" sldId="278"/>
                <pc2:cmMk id="{DAEAAE09-3943-41C5-A337-A9448459A897}"/>
              </pc2:cmMkLst>
            </pc226:cmChg>
          </p:ext>
        </pc:extLst>
      </pc:sldChg>
    </pc:docChg>
  </pc:docChgLst>
  <pc:docChgLst>
    <pc:chgData name="Soukheina Thiam | WMHProject" userId="S::s.thiam_wmhproject.be#ext#@wmhgroupe.onmicrosoft.com::b1de6d25-e3b5-4941-b2dd-371220df0362" providerId="AD" clId="Web-{D8915F55-FBC5-20E0-1F02-B185C5207F5D}"/>
    <pc:docChg chg="delSld">
      <pc:chgData name="Soukheina Thiam | WMHProject" userId="S::s.thiam_wmhproject.be#ext#@wmhgroupe.onmicrosoft.com::b1de6d25-e3b5-4941-b2dd-371220df0362" providerId="AD" clId="Web-{D8915F55-FBC5-20E0-1F02-B185C5207F5D}" dt="2024-02-20T13:18:03.060" v="0"/>
      <pc:docMkLst>
        <pc:docMk/>
      </pc:docMkLst>
      <pc:sldChg chg="del">
        <pc:chgData name="Soukheina Thiam | WMHProject" userId="S::s.thiam_wmhproject.be#ext#@wmhgroupe.onmicrosoft.com::b1de6d25-e3b5-4941-b2dd-371220df0362" providerId="AD" clId="Web-{D8915F55-FBC5-20E0-1F02-B185C5207F5D}" dt="2024-02-20T13:18:03.060" v="0"/>
        <pc:sldMkLst>
          <pc:docMk/>
          <pc:sldMk cId="1847226162" sldId="303"/>
        </pc:sldMkLst>
      </pc:sldChg>
    </pc:docChg>
  </pc:docChgLst>
  <pc:docChgLst>
    <pc:chgData name="Soukheina Thiam | WMHProject" userId="S::s.thiam_wmhproject.be#ext#@wmhgroupe.onmicrosoft.com::b1de6d25-e3b5-4941-b2dd-371220df0362" providerId="AD" clId="Web-{0F03C8B1-C28E-D5DB-218F-EE8E276F1752}"/>
    <pc:docChg chg="modSld">
      <pc:chgData name="Soukheina Thiam | WMHProject" userId="S::s.thiam_wmhproject.be#ext#@wmhgroupe.onmicrosoft.com::b1de6d25-e3b5-4941-b2dd-371220df0362" providerId="AD" clId="Web-{0F03C8B1-C28E-D5DB-218F-EE8E276F1752}" dt="2024-02-20T13:32:50.877" v="0" actId="14100"/>
      <pc:docMkLst>
        <pc:docMk/>
      </pc:docMkLst>
      <pc:sldChg chg="modSp">
        <pc:chgData name="Soukheina Thiam | WMHProject" userId="S::s.thiam_wmhproject.be#ext#@wmhgroupe.onmicrosoft.com::b1de6d25-e3b5-4941-b2dd-371220df0362" providerId="AD" clId="Web-{0F03C8B1-C28E-D5DB-218F-EE8E276F1752}" dt="2024-02-20T13:32:50.877" v="0" actId="14100"/>
        <pc:sldMkLst>
          <pc:docMk/>
          <pc:sldMk cId="3740920759" sldId="301"/>
        </pc:sldMkLst>
        <pc:spChg chg="mod">
          <ac:chgData name="Soukheina Thiam | WMHProject" userId="S::s.thiam_wmhproject.be#ext#@wmhgroupe.onmicrosoft.com::b1de6d25-e3b5-4941-b2dd-371220df0362" providerId="AD" clId="Web-{0F03C8B1-C28E-D5DB-218F-EE8E276F1752}" dt="2024-02-20T13:32:50.877" v="0" actId="14100"/>
          <ac:spMkLst>
            <pc:docMk/>
            <pc:sldMk cId="3740920759" sldId="301"/>
            <ac:spMk id="14" creationId="{827D2E35-E052-C2F5-C60D-8380EADC9643}"/>
          </ac:spMkLst>
        </pc:spChg>
      </pc:sldChg>
    </pc:docChg>
  </pc:docChgLst>
  <pc:docChgLst>
    <pc:chgData name="Laura Bini | WMH Project" userId="S::l.bini_wmhproject.be#ext#@wmhgroupe.onmicrosoft.com::f61952bb-3980-4cef-8200-aed6f0239974" providerId="AD" clId="Web-{6C8DC512-618C-1704-0FAB-16C5AA7AC3BB}"/>
    <pc:docChg chg="modSld">
      <pc:chgData name="Laura Bini | WMH Project" userId="S::l.bini_wmhproject.be#ext#@wmhgroupe.onmicrosoft.com::f61952bb-3980-4cef-8200-aed6f0239974" providerId="AD" clId="Web-{6C8DC512-618C-1704-0FAB-16C5AA7AC3BB}" dt="2024-03-07T16:56:39.741" v="30" actId="1076"/>
      <pc:docMkLst>
        <pc:docMk/>
      </pc:docMkLst>
      <pc:sldChg chg="addSp delSp modSp">
        <pc:chgData name="Laura Bini | WMH Project" userId="S::l.bini_wmhproject.be#ext#@wmhgroupe.onmicrosoft.com::f61952bb-3980-4cef-8200-aed6f0239974" providerId="AD" clId="Web-{6C8DC512-618C-1704-0FAB-16C5AA7AC3BB}" dt="2024-03-07T16:56:39.741" v="30" actId="1076"/>
        <pc:sldMkLst>
          <pc:docMk/>
          <pc:sldMk cId="1060084696" sldId="304"/>
        </pc:sldMkLst>
        <pc:spChg chg="mod">
          <ac:chgData name="Laura Bini | WMH Project" userId="S::l.bini_wmhproject.be#ext#@wmhgroupe.onmicrosoft.com::f61952bb-3980-4cef-8200-aed6f0239974" providerId="AD" clId="Web-{6C8DC512-618C-1704-0FAB-16C5AA7AC3BB}" dt="2024-03-07T16:55:26.536" v="17" actId="1076"/>
          <ac:spMkLst>
            <pc:docMk/>
            <pc:sldMk cId="1060084696" sldId="304"/>
            <ac:spMk id="2" creationId="{9D149B90-FFBE-0D1F-82CE-D9AF83594B45}"/>
          </ac:spMkLst>
        </pc:spChg>
        <pc:spChg chg="add mod">
          <ac:chgData name="Laura Bini | WMH Project" userId="S::l.bini_wmhproject.be#ext#@wmhgroupe.onmicrosoft.com::f61952bb-3980-4cef-8200-aed6f0239974" providerId="AD" clId="Web-{6C8DC512-618C-1704-0FAB-16C5AA7AC3BB}" dt="2024-03-07T16:56:39.741" v="30" actId="1076"/>
          <ac:spMkLst>
            <pc:docMk/>
            <pc:sldMk cId="1060084696" sldId="304"/>
            <ac:spMk id="15" creationId="{3CEE14E1-2A59-4EEF-7188-EE8A68E8AB42}"/>
          </ac:spMkLst>
        </pc:spChg>
        <pc:graphicFrameChg chg="add del mod">
          <ac:chgData name="Laura Bini | WMH Project" userId="S::l.bini_wmhproject.be#ext#@wmhgroupe.onmicrosoft.com::f61952bb-3980-4cef-8200-aed6f0239974" providerId="AD" clId="Web-{6C8DC512-618C-1704-0FAB-16C5AA7AC3BB}" dt="2024-03-07T16:55:47.521" v="19"/>
          <ac:graphicFrameMkLst>
            <pc:docMk/>
            <pc:sldMk cId="1060084696" sldId="304"/>
            <ac:graphicFrameMk id="12" creationId="{B9405CAE-F6F8-0C4D-D87D-D949D0224EE3}"/>
          </ac:graphicFrameMkLst>
        </pc:graphicFrameChg>
        <pc:graphicFrameChg chg="add del mod modGraphic">
          <ac:chgData name="Laura Bini | WMH Project" userId="S::l.bini_wmhproject.be#ext#@wmhgroupe.onmicrosoft.com::f61952bb-3980-4cef-8200-aed6f0239974" providerId="AD" clId="Web-{6C8DC512-618C-1704-0FAB-16C5AA7AC3BB}" dt="2024-03-07T16:55:59.177" v="23"/>
          <ac:graphicFrameMkLst>
            <pc:docMk/>
            <pc:sldMk cId="1060084696" sldId="304"/>
            <ac:graphicFrameMk id="14" creationId="{E1B79C7D-AD63-CBB9-EA26-B8F0D78D8C22}"/>
          </ac:graphicFrameMkLst>
        </pc:graphicFrameChg>
        <pc:picChg chg="mod">
          <ac:chgData name="Laura Bini | WMH Project" userId="S::l.bini_wmhproject.be#ext#@wmhgroupe.onmicrosoft.com::f61952bb-3980-4cef-8200-aed6f0239974" providerId="AD" clId="Web-{6C8DC512-618C-1704-0FAB-16C5AA7AC3BB}" dt="2024-03-07T16:56:34.804" v="29" actId="1076"/>
          <ac:picMkLst>
            <pc:docMk/>
            <pc:sldMk cId="1060084696" sldId="304"/>
            <ac:picMk id="11" creationId="{2FB97FBF-8739-2606-7260-0750584C6DC5}"/>
          </ac:picMkLst>
        </pc:picChg>
      </pc:sldChg>
    </pc:docChg>
  </pc:docChgLst>
  <pc:docChgLst>
    <pc:chgData name="DELL'OSSO Christine (JRC)" userId="S::christine.dell'osso_ec.europa.eu#ext#@wmhgroupe.onmicrosoft.com::fb566def-9190-4a24-8032-2e4021943b99" providerId="AD" clId="Web-{25ABC535-F213-CBB1-E255-53DDAD0FADBE}"/>
    <pc:docChg chg="">
      <pc:chgData name="DELL'OSSO Christine (JRC)" userId="S::christine.dell'osso_ec.europa.eu#ext#@wmhgroupe.onmicrosoft.com::fb566def-9190-4a24-8032-2e4021943b99" providerId="AD" clId="Web-{25ABC535-F213-CBB1-E255-53DDAD0FADBE}" dt="2024-02-15T16:00:23.281" v="2"/>
      <pc:docMkLst>
        <pc:docMk/>
      </pc:docMkLst>
      <pc:sldChg chg="addCm delCm">
        <pc:chgData name="DELL'OSSO Christine (JRC)" userId="S::christine.dell'osso_ec.europa.eu#ext#@wmhgroupe.onmicrosoft.com::fb566def-9190-4a24-8032-2e4021943b99" providerId="AD" clId="Web-{25ABC535-F213-CBB1-E255-53DDAD0FADBE}" dt="2024-02-15T16:00:23.281" v="2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DELL'OSSO Christine (JRC)" userId="S::christine.dell'osso_ec.europa.eu#ext#@wmhgroupe.onmicrosoft.com::fb566def-9190-4a24-8032-2e4021943b99" providerId="AD" clId="Web-{25ABC535-F213-CBB1-E255-53DDAD0FADBE}" dt="2024-02-15T16:00:16.656" v="1"/>
              <pc2:cmMkLst xmlns:pc2="http://schemas.microsoft.com/office/powerpoint/2019/9/main/command">
                <pc:docMk/>
                <pc:sldMk cId="0" sldId="256"/>
                <pc2:cmMk id="{2231B503-E5B4-42E1-B97C-9832A66BE540}"/>
              </pc2:cmMkLst>
            </pc226:cmChg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25ABC535-F213-CBB1-E255-53DDAD0FADBE}" dt="2024-02-15T16:00:23.281" v="2"/>
              <pc2:cmMkLst xmlns:pc2="http://schemas.microsoft.com/office/powerpoint/2019/9/main/command">
                <pc:docMk/>
                <pc:sldMk cId="0" sldId="256"/>
                <pc2:cmMk id="{B6783039-AE69-43F9-AC5C-32B87E6CD6F5}"/>
              </pc2:cmMkLst>
            </pc226:cmChg>
          </p:ext>
        </pc:extLst>
      </pc:sldChg>
    </pc:docChg>
  </pc:docChgLst>
  <pc:docChgLst>
    <pc:chgData name="Laura Bini | WMH Project" userId="S::l.bini_wmhproject.be#ext#@wmhgroupe.onmicrosoft.com::f61952bb-3980-4cef-8200-aed6f0239974" providerId="AD" clId="Web-{0BA3513E-7182-3991-0E50-AD8120069C2E}"/>
    <pc:docChg chg="addSld delSld modSld sldOrd">
      <pc:chgData name="Laura Bini | WMH Project" userId="S::l.bini_wmhproject.be#ext#@wmhgroupe.onmicrosoft.com::f61952bb-3980-4cef-8200-aed6f0239974" providerId="AD" clId="Web-{0BA3513E-7182-3991-0E50-AD8120069C2E}" dt="2024-02-27T16:51:05.608" v="175"/>
      <pc:docMkLst>
        <pc:docMk/>
      </pc:docMkLst>
      <pc:sldChg chg="delCm">
        <pc:chgData name="Laura Bini | WMH Project" userId="S::l.bini_wmhproject.be#ext#@wmhgroupe.onmicrosoft.com::f61952bb-3980-4cef-8200-aed6f0239974" providerId="AD" clId="Web-{0BA3513E-7182-3991-0E50-AD8120069C2E}" dt="2024-02-27T16:50:45.279" v="170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45.279" v="170"/>
              <pc2:cmMkLst xmlns:pc2="http://schemas.microsoft.com/office/powerpoint/2019/9/main/command">
                <pc:docMk/>
                <pc:sldMk cId="0" sldId="256"/>
                <pc2:cmMk id="{B6783039-AE69-43F9-AC5C-32B87E6CD6F5}"/>
              </pc2:cmMkLst>
            </pc226:cmChg>
          </p:ext>
        </pc:extLst>
      </pc:sldChg>
      <pc:sldChg chg="modSp delCm">
        <pc:chgData name="Laura Bini | WMH Project" userId="S::l.bini_wmhproject.be#ext#@wmhgroupe.onmicrosoft.com::f61952bb-3980-4cef-8200-aed6f0239974" providerId="AD" clId="Web-{0BA3513E-7182-3991-0E50-AD8120069C2E}" dt="2024-02-27T16:50:57.764" v="173"/>
        <pc:sldMkLst>
          <pc:docMk/>
          <pc:sldMk cId="2694268010" sldId="273"/>
        </pc:sldMkLst>
        <pc:spChg chg="mod">
          <ac:chgData name="Laura Bini | WMH Project" userId="S::l.bini_wmhproject.be#ext#@wmhgroupe.onmicrosoft.com::f61952bb-3980-4cef-8200-aed6f0239974" providerId="AD" clId="Web-{0BA3513E-7182-3991-0E50-AD8120069C2E}" dt="2024-02-27T16:36:59.454" v="3" actId="20577"/>
          <ac:spMkLst>
            <pc:docMk/>
            <pc:sldMk cId="2694268010" sldId="273"/>
            <ac:spMk id="23" creationId="{1DDFA7C0-FF2C-E4BE-8A2E-26863B47A8AB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37:09.861" v="4" actId="20577"/>
          <ac:spMkLst>
            <pc:docMk/>
            <pc:sldMk cId="2694268010" sldId="273"/>
            <ac:spMk id="24" creationId="{6F2C63B8-CC60-A955-2023-FC7F7C39568A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37:25.705" v="6" actId="20577"/>
          <ac:spMkLst>
            <pc:docMk/>
            <pc:sldMk cId="2694268010" sldId="273"/>
            <ac:spMk id="26" creationId="{B1101FDF-E6FF-F8D5-CBE5-EA35CF71E8F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57.764" v="173"/>
              <pc2:cmMkLst xmlns:pc2="http://schemas.microsoft.com/office/powerpoint/2019/9/main/command">
                <pc:docMk/>
                <pc:sldMk cId="2694268010" sldId="273"/>
                <pc2:cmMk id="{31F6112F-9A54-4443-83E9-D8967052A59A}"/>
              </pc2:cmMkLst>
            </pc226:cmChg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57.248" v="172"/>
              <pc2:cmMkLst xmlns:pc2="http://schemas.microsoft.com/office/powerpoint/2019/9/main/command">
                <pc:docMk/>
                <pc:sldMk cId="2694268010" sldId="273"/>
                <pc2:cmMk id="{58E0AA6E-1F2C-45FE-8994-4BEC797ECC5F}"/>
              </pc2:cmMkLst>
            </pc226:cmChg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55.982" v="171"/>
              <pc2:cmMkLst xmlns:pc2="http://schemas.microsoft.com/office/powerpoint/2019/9/main/command">
                <pc:docMk/>
                <pc:sldMk cId="2694268010" sldId="273"/>
                <pc2:cmMk id="{D6C49FCF-DEEF-4ED6-B8A4-133C283B6E2B}"/>
              </pc2:cmMkLst>
            </pc226:cmChg>
          </p:ext>
        </pc:extLst>
      </pc:sldChg>
      <pc:sldChg chg="addSp delSp modSp">
        <pc:chgData name="Laura Bini | WMH Project" userId="S::l.bini_wmhproject.be#ext#@wmhgroupe.onmicrosoft.com::f61952bb-3980-4cef-8200-aed6f0239974" providerId="AD" clId="Web-{0BA3513E-7182-3991-0E50-AD8120069C2E}" dt="2024-02-27T16:42:28.450" v="48" actId="20577"/>
        <pc:sldMkLst>
          <pc:docMk/>
          <pc:sldMk cId="1604749914" sldId="274"/>
        </pc:sldMkLst>
        <pc:spChg chg="del mod">
          <ac:chgData name="Laura Bini | WMH Project" userId="S::l.bini_wmhproject.be#ext#@wmhgroupe.onmicrosoft.com::f61952bb-3980-4cef-8200-aed6f0239974" providerId="AD" clId="Web-{0BA3513E-7182-3991-0E50-AD8120069C2E}" dt="2024-02-27T16:39:41.960" v="17"/>
          <ac:spMkLst>
            <pc:docMk/>
            <pc:sldMk cId="1604749914" sldId="274"/>
            <ac:spMk id="8" creationId="{87525098-20EB-A7F1-D8E0-D5648F29F47D}"/>
          </ac:spMkLst>
        </pc:spChg>
        <pc:spChg chg="del">
          <ac:chgData name="Laura Bini | WMH Project" userId="S::l.bini_wmhproject.be#ext#@wmhgroupe.onmicrosoft.com::f61952bb-3980-4cef-8200-aed6f0239974" providerId="AD" clId="Web-{0BA3513E-7182-3991-0E50-AD8120069C2E}" dt="2024-02-27T16:41:00.947" v="33"/>
          <ac:spMkLst>
            <pc:docMk/>
            <pc:sldMk cId="1604749914" sldId="274"/>
            <ac:spMk id="9" creationId="{2A90B883-9D0E-CAAD-006C-DE7DA6D1EA6A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0:57.353" v="30" actId="1076"/>
          <ac:spMkLst>
            <pc:docMk/>
            <pc:sldMk cId="1604749914" sldId="274"/>
            <ac:spMk id="17" creationId="{31E2D921-E74C-8927-073F-96D98FB1E1E6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2:28.450" v="48" actId="20577"/>
          <ac:spMkLst>
            <pc:docMk/>
            <pc:sldMk cId="1604749914" sldId="274"/>
            <ac:spMk id="18" creationId="{11A42BFB-BA36-1E68-9DD3-B90526279611}"/>
          </ac:spMkLst>
        </pc:spChg>
        <pc:grpChg chg="del mod">
          <ac:chgData name="Laura Bini | WMH Project" userId="S::l.bini_wmhproject.be#ext#@wmhgroupe.onmicrosoft.com::f61952bb-3980-4cef-8200-aed6f0239974" providerId="AD" clId="Web-{0BA3513E-7182-3991-0E50-AD8120069C2E}" dt="2024-02-27T16:40:45.430" v="25"/>
          <ac:grpSpMkLst>
            <pc:docMk/>
            <pc:sldMk cId="1604749914" sldId="274"/>
            <ac:grpSpMk id="13" creationId="{811569B1-AB25-5DEE-0449-390BB0416B17}"/>
          </ac:grpSpMkLst>
        </pc:grpChg>
        <pc:grpChg chg="del">
          <ac:chgData name="Laura Bini | WMH Project" userId="S::l.bini_wmhproject.be#ext#@wmhgroupe.onmicrosoft.com::f61952bb-3980-4cef-8200-aed6f0239974" providerId="AD" clId="Web-{0BA3513E-7182-3991-0E50-AD8120069C2E}" dt="2024-02-27T16:41:00.884" v="32"/>
          <ac:grpSpMkLst>
            <pc:docMk/>
            <pc:sldMk cId="1604749914" sldId="274"/>
            <ac:grpSpMk id="14" creationId="{4AF79995-89B4-2DA0-51C0-D4449C8F63D4}"/>
          </ac:grpSpMkLst>
        </pc:grp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0:59.165" v="31" actId="1076"/>
          <ac:picMkLst>
            <pc:docMk/>
            <pc:sldMk cId="1604749914" sldId="274"/>
            <ac:picMk id="3" creationId="{B22972CB-3784-12C1-77DF-C67CC2157DD9}"/>
          </ac:picMkLst>
        </pc:pic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1:41.089" v="42" actId="1076"/>
          <ac:picMkLst>
            <pc:docMk/>
            <pc:sldMk cId="1604749914" sldId="274"/>
            <ac:picMk id="4" creationId="{C7A7168D-8856-608B-AC66-CFF9203C1FE9}"/>
          </ac:picMkLst>
        </pc:picChg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51:00.904" v="174"/>
        <pc:sldMkLst>
          <pc:docMk/>
          <pc:sldMk cId="3565467244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1:00.904" v="174"/>
              <pc2:cmMkLst xmlns:pc2="http://schemas.microsoft.com/office/powerpoint/2019/9/main/command">
                <pc:docMk/>
                <pc:sldMk cId="3565467244" sldId="275"/>
                <pc2:cmMk id="{B2C54C8A-DEEF-49E6-B0D5-64D7812DA8BA}"/>
              </pc2:cmMkLst>
            </pc226:cmChg>
          </p:ext>
        </pc:extLst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50:21.466" v="168"/>
        <pc:sldMkLst>
          <pc:docMk/>
          <pc:sldMk cId="515860014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21.466" v="168"/>
              <pc2:cmMkLst xmlns:pc2="http://schemas.microsoft.com/office/powerpoint/2019/9/main/command">
                <pc:docMk/>
                <pc:sldMk cId="515860014" sldId="278"/>
                <pc2:cmMk id="{DAEAAE09-3943-41C5-A337-A9448459A897}"/>
              </pc2:cmMkLst>
            </pc226:cmChg>
          </p:ext>
        </pc:extLst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51:05.608" v="175"/>
        <pc:sldMkLst>
          <pc:docMk/>
          <pc:sldMk cId="3264434928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1:05.608" v="175"/>
              <pc2:cmMkLst xmlns:pc2="http://schemas.microsoft.com/office/powerpoint/2019/9/main/command">
                <pc:docMk/>
                <pc:sldMk cId="3264434928" sldId="281"/>
                <pc2:cmMk id="{0841BCE9-5EAA-4DCC-8DEF-0E410872F3B0}"/>
              </pc2:cmMkLst>
            </pc226:cmChg>
          </p:ext>
        </pc:extLst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49:10.573" v="161"/>
        <pc:sldMkLst>
          <pc:docMk/>
          <pc:sldMk cId="3004795036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49:10.573" v="161"/>
              <pc2:cmMkLst xmlns:pc2="http://schemas.microsoft.com/office/powerpoint/2019/9/main/command">
                <pc:docMk/>
                <pc:sldMk cId="3004795036" sldId="284"/>
                <pc2:cmMk id="{2E1776DC-BCC8-4CD2-80FE-FE3F5A68A5DB}"/>
              </pc2:cmMkLst>
            </pc226:cmChg>
          </p:ext>
        </pc:extLst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50:40.997" v="169"/>
        <pc:sldMkLst>
          <pc:docMk/>
          <pc:sldMk cId="2794270866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40.997" v="169"/>
              <pc2:cmMkLst xmlns:pc2="http://schemas.microsoft.com/office/powerpoint/2019/9/main/command">
                <pc:docMk/>
                <pc:sldMk cId="2794270866" sldId="285"/>
                <pc2:cmMk id="{31734C8B-232D-43B6-A1D3-F0477E07B843}"/>
              </pc2:cmMkLst>
            </pc226:cmChg>
          </p:ext>
        </pc:extLst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50:11.246" v="167"/>
        <pc:sldMkLst>
          <pc:docMk/>
          <pc:sldMk cId="3181441023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50:11.246" v="167"/>
              <pc2:cmMkLst xmlns:pc2="http://schemas.microsoft.com/office/powerpoint/2019/9/main/command">
                <pc:docMk/>
                <pc:sldMk cId="3181441023" sldId="293"/>
                <pc2:cmMk id="{D89AA70C-D974-4EE7-AA4F-69E06251155B}"/>
              </pc2:cmMkLst>
            </pc226:cmChg>
          </p:ext>
        </pc:extLst>
      </pc:sldChg>
      <pc:sldChg chg="add del">
        <pc:chgData name="Laura Bini | WMH Project" userId="S::l.bini_wmhproject.be#ext#@wmhgroupe.onmicrosoft.com::f61952bb-3980-4cef-8200-aed6f0239974" providerId="AD" clId="Web-{0BA3513E-7182-3991-0E50-AD8120069C2E}" dt="2024-02-27T16:44:14.031" v="59"/>
        <pc:sldMkLst>
          <pc:docMk/>
          <pc:sldMk cId="1126646490" sldId="294"/>
        </pc:sldMkLst>
      </pc:sldChg>
      <pc:sldChg chg="modSp delCm">
        <pc:chgData name="Laura Bini | WMH Project" userId="S::l.bini_wmhproject.be#ext#@wmhgroupe.onmicrosoft.com::f61952bb-3980-4cef-8200-aed6f0239974" providerId="AD" clId="Web-{0BA3513E-7182-3991-0E50-AD8120069C2E}" dt="2024-02-27T16:49:38.933" v="166"/>
        <pc:sldMkLst>
          <pc:docMk/>
          <pc:sldMk cId="3840541500" sldId="296"/>
        </pc:sldMkLst>
        <pc:spChg chg="mod">
          <ac:chgData name="Laura Bini | WMH Project" userId="S::l.bini_wmhproject.be#ext#@wmhgroupe.onmicrosoft.com::f61952bb-3980-4cef-8200-aed6f0239974" providerId="AD" clId="Web-{0BA3513E-7182-3991-0E50-AD8120069C2E}" dt="2024-02-27T16:49:27.573" v="163" actId="20577"/>
          <ac:spMkLst>
            <pc:docMk/>
            <pc:sldMk cId="3840541500" sldId="296"/>
            <ac:spMk id="3" creationId="{F41A1B42-CA50-5B34-426F-546EA5D3FFB1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9:32.058" v="164" actId="20577"/>
          <ac:spMkLst>
            <pc:docMk/>
            <pc:sldMk cId="3840541500" sldId="296"/>
            <ac:spMk id="6" creationId="{7852BFAA-3F50-0E06-151B-98B7CDE2D435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9:36.698" v="165" actId="20577"/>
          <ac:spMkLst>
            <pc:docMk/>
            <pc:sldMk cId="3840541500" sldId="296"/>
            <ac:spMk id="9" creationId="{9ADE7F75-19EB-DE53-210C-389CBB26BA4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49:38.933" v="166"/>
              <pc2:cmMkLst xmlns:pc2="http://schemas.microsoft.com/office/powerpoint/2019/9/main/command">
                <pc:docMk/>
                <pc:sldMk cId="3840541500" sldId="296"/>
                <pc2:cmMk id="{C79A1F17-68FD-46D0-90C4-3E4A16703B8A}"/>
              </pc2:cmMkLst>
            </pc226:cmChg>
          </p:ext>
        </pc:extLst>
      </pc:sldChg>
      <pc:sldChg chg="delCm">
        <pc:chgData name="Laura Bini | WMH Project" userId="S::l.bini_wmhproject.be#ext#@wmhgroupe.onmicrosoft.com::f61952bb-3980-4cef-8200-aed6f0239974" providerId="AD" clId="Web-{0BA3513E-7182-3991-0E50-AD8120069C2E}" dt="2024-02-27T16:48:52.244" v="160"/>
        <pc:sldMkLst>
          <pc:docMk/>
          <pc:sldMk cId="3740920759" sldId="30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a Bini | WMH Project" userId="S::l.bini_wmhproject.be#ext#@wmhgroupe.onmicrosoft.com::f61952bb-3980-4cef-8200-aed6f0239974" providerId="AD" clId="Web-{0BA3513E-7182-3991-0E50-AD8120069C2E}" dt="2024-02-27T16:48:52.244" v="160"/>
              <pc2:cmMkLst xmlns:pc2="http://schemas.microsoft.com/office/powerpoint/2019/9/main/command">
                <pc:docMk/>
                <pc:sldMk cId="3740920759" sldId="301"/>
                <pc2:cmMk id="{1AF9EB8E-9EC7-46D7-9509-64D4CA8B1262}"/>
              </pc2:cmMkLst>
            </pc226:cmChg>
          </p:ext>
        </pc:extLst>
      </pc:sldChg>
      <pc:sldChg chg="addSp delSp modSp add ord replId">
        <pc:chgData name="Laura Bini | WMH Project" userId="S::l.bini_wmhproject.be#ext#@wmhgroupe.onmicrosoft.com::f61952bb-3980-4cef-8200-aed6f0239974" providerId="AD" clId="Web-{0BA3513E-7182-3991-0E50-AD8120069C2E}" dt="2024-02-27T16:46:00.988" v="90" actId="1076"/>
        <pc:sldMkLst>
          <pc:docMk/>
          <pc:sldMk cId="3142345278" sldId="303"/>
        </pc:sldMkLst>
        <pc:spChg chg="mod">
          <ac:chgData name="Laura Bini | WMH Project" userId="S::l.bini_wmhproject.be#ext#@wmhgroupe.onmicrosoft.com::f61952bb-3980-4cef-8200-aed6f0239974" providerId="AD" clId="Web-{0BA3513E-7182-3991-0E50-AD8120069C2E}" dt="2024-02-27T16:46:00.988" v="90" actId="1076"/>
          <ac:spMkLst>
            <pc:docMk/>
            <pc:sldMk cId="3142345278" sldId="303"/>
            <ac:spMk id="3" creationId="{7AB1C332-7AA4-E9DC-58A9-4D7645A15918}"/>
          </ac:spMkLst>
        </pc:spChg>
        <pc:spChg chg="add mod">
          <ac:chgData name="Laura Bini | WMH Project" userId="S::l.bini_wmhproject.be#ext#@wmhgroupe.onmicrosoft.com::f61952bb-3980-4cef-8200-aed6f0239974" providerId="AD" clId="Web-{0BA3513E-7182-3991-0E50-AD8120069C2E}" dt="2024-02-27T16:45:52.128" v="89" actId="1076"/>
          <ac:spMkLst>
            <pc:docMk/>
            <pc:sldMk cId="3142345278" sldId="303"/>
            <ac:spMk id="5" creationId="{5D160183-1F71-A615-BB03-735C6D2ECCC4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4:37.141" v="65" actId="1076"/>
          <ac:spMkLst>
            <pc:docMk/>
            <pc:sldMk cId="3142345278" sldId="303"/>
            <ac:spMk id="6" creationId="{E5FA96DB-308F-A6FF-8229-A0716009547B}"/>
          </ac:spMkLst>
        </pc:spChg>
        <pc:spChg chg="add mod">
          <ac:chgData name="Laura Bini | WMH Project" userId="S::l.bini_wmhproject.be#ext#@wmhgroupe.onmicrosoft.com::f61952bb-3980-4cef-8200-aed6f0239974" providerId="AD" clId="Web-{0BA3513E-7182-3991-0E50-AD8120069C2E}" dt="2024-02-27T16:45:49.081" v="88" actId="14100"/>
          <ac:spMkLst>
            <pc:docMk/>
            <pc:sldMk cId="3142345278" sldId="303"/>
            <ac:spMk id="7" creationId="{C2C1F4F6-E92B-DF9F-C509-B0C18C21B8BE}"/>
          </ac:spMkLst>
        </pc:spChg>
        <pc:spChg chg="del mod">
          <ac:chgData name="Laura Bini | WMH Project" userId="S::l.bini_wmhproject.be#ext#@wmhgroupe.onmicrosoft.com::f61952bb-3980-4cef-8200-aed6f0239974" providerId="AD" clId="Web-{0BA3513E-7182-3991-0E50-AD8120069C2E}" dt="2024-02-27T16:45:05.955" v="74"/>
          <ac:spMkLst>
            <pc:docMk/>
            <pc:sldMk cId="3142345278" sldId="303"/>
            <ac:spMk id="9" creationId="{536AF414-2D96-6BB8-19EA-E1F0E1ABAE05}"/>
          </ac:spMkLst>
        </pc:sp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4:50.908" v="71" actId="1076"/>
          <ac:picMkLst>
            <pc:docMk/>
            <pc:sldMk cId="3142345278" sldId="303"/>
            <ac:picMk id="2" creationId="{8E77BB6B-39D6-5D7E-8B5E-5142A3931CB5}"/>
          </ac:picMkLst>
        </pc:picChg>
        <pc:picChg chg="mod">
          <ac:chgData name="Laura Bini | WMH Project" userId="S::l.bini_wmhproject.be#ext#@wmhgroupe.onmicrosoft.com::f61952bb-3980-4cef-8200-aed6f0239974" providerId="AD" clId="Web-{0BA3513E-7182-3991-0E50-AD8120069C2E}" dt="2024-02-27T16:44:27.907" v="64" actId="1076"/>
          <ac:picMkLst>
            <pc:docMk/>
            <pc:sldMk cId="3142345278" sldId="303"/>
            <ac:picMk id="12" creationId="{0C953DB7-7BB7-7A50-0CB9-F6CA86E2D423}"/>
          </ac:picMkLst>
        </pc:picChg>
      </pc:sldChg>
      <pc:sldChg chg="addSp delSp modSp add del replId">
        <pc:chgData name="Laura Bini | WMH Project" userId="S::l.bini_wmhproject.be#ext#@wmhgroupe.onmicrosoft.com::f61952bb-3980-4cef-8200-aed6f0239974" providerId="AD" clId="Web-{0BA3513E-7182-3991-0E50-AD8120069C2E}" dt="2024-02-27T16:44:08.344" v="57"/>
        <pc:sldMkLst>
          <pc:docMk/>
          <pc:sldMk cId="3512666436" sldId="303"/>
        </pc:sldMkLst>
        <pc:picChg chg="add mod">
          <ac:chgData name="Laura Bini | WMH Project" userId="S::l.bini_wmhproject.be#ext#@wmhgroupe.onmicrosoft.com::f61952bb-3980-4cef-8200-aed6f0239974" providerId="AD" clId="Web-{0BA3513E-7182-3991-0E50-AD8120069C2E}" dt="2024-02-27T16:44:05.484" v="56" actId="1076"/>
          <ac:picMkLst>
            <pc:docMk/>
            <pc:sldMk cId="3512666436" sldId="303"/>
            <ac:picMk id="2" creationId="{7806B420-1EB0-8DBF-CA77-B4E035556ECA}"/>
          </ac:picMkLst>
        </pc:picChg>
        <pc:picChg chg="del">
          <ac:chgData name="Laura Bini | WMH Project" userId="S::l.bini_wmhproject.be#ext#@wmhgroupe.onmicrosoft.com::f61952bb-3980-4cef-8200-aed6f0239974" providerId="AD" clId="Web-{0BA3513E-7182-3991-0E50-AD8120069C2E}" dt="2024-02-27T16:43:35.874" v="50"/>
          <ac:picMkLst>
            <pc:docMk/>
            <pc:sldMk cId="3512666436" sldId="303"/>
            <ac:picMk id="19" creationId="{1D35701C-B717-55FA-F3AE-F9FE299F6469}"/>
          </ac:picMkLst>
        </pc:picChg>
      </pc:sldChg>
      <pc:sldChg chg="addSp delSp modSp add replId">
        <pc:chgData name="Laura Bini | WMH Project" userId="S::l.bini_wmhproject.be#ext#@wmhgroupe.onmicrosoft.com::f61952bb-3980-4cef-8200-aed6f0239974" providerId="AD" clId="Web-{0BA3513E-7182-3991-0E50-AD8120069C2E}" dt="2024-02-27T16:48:40.337" v="159" actId="1076"/>
        <pc:sldMkLst>
          <pc:docMk/>
          <pc:sldMk cId="1060084696" sldId="304"/>
        </pc:sldMkLst>
        <pc:spChg chg="mod">
          <ac:chgData name="Laura Bini | WMH Project" userId="S::l.bini_wmhproject.be#ext#@wmhgroupe.onmicrosoft.com::f61952bb-3980-4cef-8200-aed6f0239974" providerId="AD" clId="Web-{0BA3513E-7182-3991-0E50-AD8120069C2E}" dt="2024-02-27T16:47:00.615" v="140" actId="1076"/>
          <ac:spMkLst>
            <pc:docMk/>
            <pc:sldMk cId="1060084696" sldId="304"/>
            <ac:spMk id="2" creationId="{9D149B90-FFBE-0D1F-82CE-D9AF83594B45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7:00.615" v="139" actId="1076"/>
          <ac:spMkLst>
            <pc:docMk/>
            <pc:sldMk cId="1060084696" sldId="304"/>
            <ac:spMk id="3" creationId="{2709CBF4-8845-008B-D630-6F3C9D20A542}"/>
          </ac:spMkLst>
        </pc:spChg>
        <pc:spChg chg="mod">
          <ac:chgData name="Laura Bini | WMH Project" userId="S::l.bini_wmhproject.be#ext#@wmhgroupe.onmicrosoft.com::f61952bb-3980-4cef-8200-aed6f0239974" providerId="AD" clId="Web-{0BA3513E-7182-3991-0E50-AD8120069C2E}" dt="2024-02-27T16:47:06.615" v="142" actId="14100"/>
          <ac:spMkLst>
            <pc:docMk/>
            <pc:sldMk cId="1060084696" sldId="304"/>
            <ac:spMk id="4" creationId="{0D129CA5-FC2F-6224-A8E2-DBCF441F9DE6}"/>
          </ac:spMkLst>
        </pc:sp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7:21.100" v="147" actId="1076"/>
          <ac:picMkLst>
            <pc:docMk/>
            <pc:sldMk cId="1060084696" sldId="304"/>
            <ac:picMk id="5" creationId="{D90790B7-7EB2-6D69-BA51-F45DCE89252E}"/>
          </ac:picMkLst>
        </pc:picChg>
        <pc:picChg chg="add del mod">
          <ac:chgData name="Laura Bini | WMH Project" userId="S::l.bini_wmhproject.be#ext#@wmhgroupe.onmicrosoft.com::f61952bb-3980-4cef-8200-aed6f0239974" providerId="AD" clId="Web-{0BA3513E-7182-3991-0E50-AD8120069C2E}" dt="2024-02-27T16:47:32.147" v="149"/>
          <ac:picMkLst>
            <pc:docMk/>
            <pc:sldMk cId="1060084696" sldId="304"/>
            <ac:picMk id="6" creationId="{7804CDFF-2A50-F2A2-4B02-7BB98A4AC3C5}"/>
          </ac:picMkLst>
        </pc:pic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7:43.163" v="151" actId="1076"/>
          <ac:picMkLst>
            <pc:docMk/>
            <pc:sldMk cId="1060084696" sldId="304"/>
            <ac:picMk id="7" creationId="{554668D6-A90D-1F76-9049-19635E22B43B}"/>
          </ac:picMkLst>
        </pc:pic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7:54.757" v="152"/>
          <ac:picMkLst>
            <pc:docMk/>
            <pc:sldMk cId="1060084696" sldId="304"/>
            <ac:picMk id="8" creationId="{E384F141-096D-30B6-2CEF-7A0F6E5D704A}"/>
          </ac:picMkLst>
        </pc:pic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8:40.337" v="159" actId="1076"/>
          <ac:picMkLst>
            <pc:docMk/>
            <pc:sldMk cId="1060084696" sldId="304"/>
            <ac:picMk id="9" creationId="{03FC79D7-DA8E-3290-C460-AC4FF2C797BF}"/>
          </ac:picMkLst>
        </pc:pic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8:26.493" v="156" actId="1076"/>
          <ac:picMkLst>
            <pc:docMk/>
            <pc:sldMk cId="1060084696" sldId="304"/>
            <ac:picMk id="10" creationId="{E733CE48-E834-EFC7-C30D-0193DEDB9FBE}"/>
          </ac:picMkLst>
        </pc:picChg>
        <pc:picChg chg="add mod">
          <ac:chgData name="Laura Bini | WMH Project" userId="S::l.bini_wmhproject.be#ext#@wmhgroupe.onmicrosoft.com::f61952bb-3980-4cef-8200-aed6f0239974" providerId="AD" clId="Web-{0BA3513E-7182-3991-0E50-AD8120069C2E}" dt="2024-02-27T16:48:35.431" v="158" actId="1076"/>
          <ac:picMkLst>
            <pc:docMk/>
            <pc:sldMk cId="1060084696" sldId="304"/>
            <ac:picMk id="11" creationId="{2FB97FBF-8739-2606-7260-0750584C6DC5}"/>
          </ac:picMkLst>
        </pc:picChg>
      </pc:sldChg>
      <pc:sldChg chg="add del replId">
        <pc:chgData name="Laura Bini | WMH Project" userId="S::l.bini_wmhproject.be#ext#@wmhgroupe.onmicrosoft.com::f61952bb-3980-4cef-8200-aed6f0239974" providerId="AD" clId="Web-{0BA3513E-7182-3991-0E50-AD8120069C2E}" dt="2024-02-27T16:43:39.655" v="52"/>
        <pc:sldMkLst>
          <pc:docMk/>
          <pc:sldMk cId="2186533814" sldId="304"/>
        </pc:sldMkLst>
      </pc:sldChg>
      <pc:sldChg chg="add del replId">
        <pc:chgData name="Laura Bini | WMH Project" userId="S::l.bini_wmhproject.be#ext#@wmhgroupe.onmicrosoft.com::f61952bb-3980-4cef-8200-aed6f0239974" providerId="AD" clId="Web-{0BA3513E-7182-3991-0E50-AD8120069C2E}" dt="2024-02-27T16:47:12.881" v="144"/>
        <pc:sldMkLst>
          <pc:docMk/>
          <pc:sldMk cId="1082805943" sldId="305"/>
        </pc:sldMkLst>
      </pc:sldChg>
    </pc:docChg>
  </pc:docChgLst>
  <pc:docChgLst>
    <pc:chgData name="DELL'OSSO Christine (JRC)" userId="S::christine.dell'osso_ec.europa.eu#ext#@wmhgroupe.onmicrosoft.com::fb566def-9190-4a24-8032-2e4021943b99" providerId="AD" clId="Web-{B116B8EA-7A75-C305-5CCE-FA54D7D69E97}"/>
    <pc:docChg chg="">
      <pc:chgData name="DELL'OSSO Christine (JRC)" userId="S::christine.dell'osso_ec.europa.eu#ext#@wmhgroupe.onmicrosoft.com::fb566def-9190-4a24-8032-2e4021943b99" providerId="AD" clId="Web-{B116B8EA-7A75-C305-5CCE-FA54D7D69E97}" dt="2024-02-19T14:43:04.954" v="1"/>
      <pc:docMkLst>
        <pc:docMk/>
      </pc:docMkLst>
      <pc:sldChg chg="addCm">
        <pc:chgData name="DELL'OSSO Christine (JRC)" userId="S::christine.dell'osso_ec.europa.eu#ext#@wmhgroupe.onmicrosoft.com::fb566def-9190-4a24-8032-2e4021943b99" providerId="AD" clId="Web-{B116B8EA-7A75-C305-5CCE-FA54D7D69E97}" dt="2024-02-19T14:42:07.219" v="0"/>
        <pc:sldMkLst>
          <pc:docMk/>
          <pc:sldMk cId="3181441023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B116B8EA-7A75-C305-5CCE-FA54D7D69E97}" dt="2024-02-19T14:42:07.219" v="0"/>
              <pc2:cmMkLst xmlns:pc2="http://schemas.microsoft.com/office/powerpoint/2019/9/main/command">
                <pc:docMk/>
                <pc:sldMk cId="3181441023" sldId="293"/>
                <pc2:cmMk id="{D89AA70C-D974-4EE7-AA4F-69E06251155B}"/>
              </pc2:cmMkLst>
            </pc226:cmChg>
          </p:ext>
        </pc:extLst>
      </pc:sldChg>
      <pc:sldChg chg="addCm">
        <pc:chgData name="DELL'OSSO Christine (JRC)" userId="S::christine.dell'osso_ec.europa.eu#ext#@wmhgroupe.onmicrosoft.com::fb566def-9190-4a24-8032-2e4021943b99" providerId="AD" clId="Web-{B116B8EA-7A75-C305-5CCE-FA54D7D69E97}" dt="2024-02-19T14:43:04.954" v="1"/>
        <pc:sldMkLst>
          <pc:docMk/>
          <pc:sldMk cId="3840541500" sldId="29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B116B8EA-7A75-C305-5CCE-FA54D7D69E97}" dt="2024-02-19T14:43:04.954" v="1"/>
              <pc2:cmMkLst xmlns:pc2="http://schemas.microsoft.com/office/powerpoint/2019/9/main/command">
                <pc:docMk/>
                <pc:sldMk cId="3840541500" sldId="296"/>
                <pc2:cmMk id="{C79A1F17-68FD-46D0-90C4-3E4A16703B8A}"/>
              </pc2:cmMkLst>
            </pc226:cmChg>
          </p:ext>
        </pc:extLst>
      </pc:sldChg>
    </pc:docChg>
  </pc:docChgLst>
  <pc:docChgLst>
    <pc:chgData name="FRANTZIS Pantelis (JRC)" userId="S::panteleimon.frantzis_ec.europa.eu#ext#@wmhgroupe.onmicrosoft.com::b787a303-2e8c-4d24-814e-9da0741d134f" providerId="AD" clId="Web-{41F7935D-D66E-BC12-AD3F-50A66746D7DF}"/>
    <pc:docChg chg="modSld">
      <pc:chgData name="FRANTZIS Pantelis (JRC)" userId="S::panteleimon.frantzis_ec.europa.eu#ext#@wmhgroupe.onmicrosoft.com::b787a303-2e8c-4d24-814e-9da0741d134f" providerId="AD" clId="Web-{41F7935D-D66E-BC12-AD3F-50A66746D7DF}" dt="2024-02-15T15:52:32.192" v="1"/>
      <pc:docMkLst>
        <pc:docMk/>
      </pc:docMkLst>
      <pc:sldChg chg="addSp delSp">
        <pc:chgData name="FRANTZIS Pantelis (JRC)" userId="S::panteleimon.frantzis_ec.europa.eu#ext#@wmhgroupe.onmicrosoft.com::b787a303-2e8c-4d24-814e-9da0741d134f" providerId="AD" clId="Web-{41F7935D-D66E-BC12-AD3F-50A66746D7DF}" dt="2024-02-15T15:52:32.192" v="1"/>
        <pc:sldMkLst>
          <pc:docMk/>
          <pc:sldMk cId="0" sldId="256"/>
        </pc:sldMkLst>
        <pc:picChg chg="add del">
          <ac:chgData name="FRANTZIS Pantelis (JRC)" userId="S::panteleimon.frantzis_ec.europa.eu#ext#@wmhgroupe.onmicrosoft.com::b787a303-2e8c-4d24-814e-9da0741d134f" providerId="AD" clId="Web-{41F7935D-D66E-BC12-AD3F-50A66746D7DF}" dt="2024-02-15T15:52:32.192" v="1"/>
          <ac:picMkLst>
            <pc:docMk/>
            <pc:sldMk cId="0" sldId="256"/>
            <ac:picMk id="3" creationId="{781C9687-F780-527F-5AC3-9B3AE0D129DF}"/>
          </ac:picMkLst>
        </pc:picChg>
      </pc:sldChg>
    </pc:docChg>
  </pc:docChgLst>
  <pc:docChgLst>
    <pc:chgData name="DELL'OSSO Christine (JRC)" userId="S::christine.dell'osso_ec.europa.eu#ext#@wmhgroupe.onmicrosoft.com::fb566def-9190-4a24-8032-2e4021943b99" providerId="AD" clId="Web-{54D9A212-06E5-04EB-F650-3FE1DD460D24}"/>
    <pc:docChg chg="mod modSld">
      <pc:chgData name="DELL'OSSO Christine (JRC)" userId="S::christine.dell'osso_ec.europa.eu#ext#@wmhgroupe.onmicrosoft.com::fb566def-9190-4a24-8032-2e4021943b99" providerId="AD" clId="Web-{54D9A212-06E5-04EB-F650-3FE1DD460D24}" dt="2024-02-14T16:10:08.456" v="13"/>
      <pc:docMkLst>
        <pc:docMk/>
      </pc:docMkLst>
      <pc:sldChg chg="addCm">
        <pc:chgData name="DELL'OSSO Christine (JRC)" userId="S::christine.dell'osso_ec.europa.eu#ext#@wmhgroupe.onmicrosoft.com::fb566def-9190-4a24-8032-2e4021943b99" providerId="AD" clId="Web-{54D9A212-06E5-04EB-F650-3FE1DD460D24}" dt="2024-02-14T15:21:46.126" v="1"/>
        <pc:sldMkLst>
          <pc:docMk/>
          <pc:sldMk cId="2694268010" sldId="2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54D9A212-06E5-04EB-F650-3FE1DD460D24}" dt="2024-02-14T15:21:46.126" v="1"/>
              <pc2:cmMkLst xmlns:pc2="http://schemas.microsoft.com/office/powerpoint/2019/9/main/command">
                <pc:docMk/>
                <pc:sldMk cId="2694268010" sldId="273"/>
                <pc2:cmMk id="{D6C49FCF-DEEF-4ED6-B8A4-133C283B6E2B}"/>
              </pc2:cmMkLst>
            </pc226:cmChg>
          </p:ext>
        </pc:extLst>
      </pc:sldChg>
      <pc:sldChg chg="addCm">
        <pc:chgData name="DELL'OSSO Christine (JRC)" userId="S::christine.dell'osso_ec.europa.eu#ext#@wmhgroupe.onmicrosoft.com::fb566def-9190-4a24-8032-2e4021943b99" providerId="AD" clId="Web-{54D9A212-06E5-04EB-F650-3FE1DD460D24}" dt="2024-02-14T15:23:59.631" v="2"/>
        <pc:sldMkLst>
          <pc:docMk/>
          <pc:sldMk cId="3565467244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54D9A212-06E5-04EB-F650-3FE1DD460D24}" dt="2024-02-14T15:23:59.631" v="2"/>
              <pc2:cmMkLst xmlns:pc2="http://schemas.microsoft.com/office/powerpoint/2019/9/main/command">
                <pc:docMk/>
                <pc:sldMk cId="3565467244" sldId="275"/>
                <pc2:cmMk id="{B2C54C8A-DEEF-49E6-B0D5-64D7812DA8BA}"/>
              </pc2:cmMkLst>
            </pc226:cmChg>
          </p:ext>
        </pc:extLst>
      </pc:sldChg>
      <pc:sldChg chg="addCm">
        <pc:chgData name="DELL'OSSO Christine (JRC)" userId="S::christine.dell'osso_ec.europa.eu#ext#@wmhgroupe.onmicrosoft.com::fb566def-9190-4a24-8032-2e4021943b99" providerId="AD" clId="Web-{54D9A212-06E5-04EB-F650-3FE1DD460D24}" dt="2024-02-14T15:36:24.534" v="3"/>
        <pc:sldMkLst>
          <pc:docMk/>
          <pc:sldMk cId="3264434928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54D9A212-06E5-04EB-F650-3FE1DD460D24}" dt="2024-02-14T15:36:24.534" v="3"/>
              <pc2:cmMkLst xmlns:pc2="http://schemas.microsoft.com/office/powerpoint/2019/9/main/command">
                <pc:docMk/>
                <pc:sldMk cId="3264434928" sldId="281"/>
                <pc2:cmMk id="{0841BCE9-5EAA-4DCC-8DEF-0E410872F3B0}"/>
              </pc2:cmMkLst>
            </pc226:cmChg>
          </p:ext>
        </pc:extLst>
      </pc:sldChg>
      <pc:sldChg chg="addSp delSp modSp addCm">
        <pc:chgData name="DELL'OSSO Christine (JRC)" userId="S::christine.dell'osso_ec.europa.eu#ext#@wmhgroupe.onmicrosoft.com::fb566def-9190-4a24-8032-2e4021943b99" providerId="AD" clId="Web-{54D9A212-06E5-04EB-F650-3FE1DD460D24}" dt="2024-02-14T16:10:08.456" v="13"/>
        <pc:sldMkLst>
          <pc:docMk/>
          <pc:sldMk cId="3004795036" sldId="284"/>
        </pc:sldMkLst>
        <pc:picChg chg="add del mod">
          <ac:chgData name="DELL'OSSO Christine (JRC)" userId="S::christine.dell'osso_ec.europa.eu#ext#@wmhgroupe.onmicrosoft.com::fb566def-9190-4a24-8032-2e4021943b99" providerId="AD" clId="Web-{54D9A212-06E5-04EB-F650-3FE1DD460D24}" dt="2024-02-14T15:58:00.615" v="9"/>
          <ac:picMkLst>
            <pc:docMk/>
            <pc:sldMk cId="3004795036" sldId="284"/>
            <ac:picMk id="2" creationId="{BFE2EB51-83AC-B63E-B21C-1D106108F500}"/>
          </ac:picMkLst>
        </pc:picChg>
        <pc:picChg chg="add del mod">
          <ac:chgData name="DELL'OSSO Christine (JRC)" userId="S::christine.dell'osso_ec.europa.eu#ext#@wmhgroupe.onmicrosoft.com::fb566def-9190-4a24-8032-2e4021943b99" providerId="AD" clId="Web-{54D9A212-06E5-04EB-F650-3FE1DD460D24}" dt="2024-02-14T16:10:08.456" v="13"/>
          <ac:picMkLst>
            <pc:docMk/>
            <pc:sldMk cId="3004795036" sldId="284"/>
            <ac:picMk id="4" creationId="{61026498-6FDE-12FD-D97C-8807F0E2F53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LL'OSSO Christine (JRC)" userId="S::christine.dell'osso_ec.europa.eu#ext#@wmhgroupe.onmicrosoft.com::fb566def-9190-4a24-8032-2e4021943b99" providerId="AD" clId="Web-{54D9A212-06E5-04EB-F650-3FE1DD460D24}" dt="2024-02-14T15:41:30.577" v="6"/>
              <pc2:cmMkLst xmlns:pc2="http://schemas.microsoft.com/office/powerpoint/2019/9/main/command">
                <pc:docMk/>
                <pc:sldMk cId="3004795036" sldId="284"/>
                <pc2:cmMk id="{2E1776DC-BCC8-4CD2-80FE-FE3F5A68A5DB}"/>
              </pc2:cmMkLst>
            </pc226:cmChg>
          </p:ext>
        </pc:extLst>
      </pc:sldChg>
      <pc:sldChg chg="addCm modCm">
        <pc:chgData name="DELL'OSSO Christine (JRC)" userId="S::christine.dell'osso_ec.europa.eu#ext#@wmhgroupe.onmicrosoft.com::fb566def-9190-4a24-8032-2e4021943b99" providerId="AD" clId="Web-{54D9A212-06E5-04EB-F650-3FE1DD460D24}" dt="2024-02-14T15:38:53.931" v="5"/>
        <pc:sldMkLst>
          <pc:docMk/>
          <pc:sldMk cId="2794270866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DELL'OSSO Christine (JRC)" userId="S::christine.dell'osso_ec.europa.eu#ext#@wmhgroupe.onmicrosoft.com::fb566def-9190-4a24-8032-2e4021943b99" providerId="AD" clId="Web-{54D9A212-06E5-04EB-F650-3FE1DD460D24}" dt="2024-02-14T15:38:53.931" v="5"/>
              <pc2:cmMkLst xmlns:pc2="http://schemas.microsoft.com/office/powerpoint/2019/9/main/command">
                <pc:docMk/>
                <pc:sldMk cId="2794270866" sldId="285"/>
                <pc2:cmMk id="{31734C8B-232D-43B6-A1D3-F0477E07B843}"/>
              </pc2:cmMkLst>
            </pc226:cmChg>
          </p:ext>
        </pc:extLst>
      </pc:sldChg>
    </pc:docChg>
  </pc:docChgLst>
  <pc:docChgLst>
    <pc:chgData name="Soukheina Thiam | WMHProject" userId="S::s.thiam_wmhproject.be#ext#@wmhgroupe.onmicrosoft.com::b1de6d25-e3b5-4941-b2dd-371220df0362" providerId="AD" clId="Web-{840A00A9-4B75-4AEF-30BD-0B215626AA93}"/>
    <pc:docChg chg="addSld">
      <pc:chgData name="Soukheina Thiam | WMHProject" userId="S::s.thiam_wmhproject.be#ext#@wmhgroupe.onmicrosoft.com::b1de6d25-e3b5-4941-b2dd-371220df0362" providerId="AD" clId="Web-{840A00A9-4B75-4AEF-30BD-0B215626AA93}" dt="2024-02-20T13:03:13.185" v="0"/>
      <pc:docMkLst>
        <pc:docMk/>
      </pc:docMkLst>
      <pc:sldChg chg="add replId">
        <pc:chgData name="Soukheina Thiam | WMHProject" userId="S::s.thiam_wmhproject.be#ext#@wmhgroupe.onmicrosoft.com::b1de6d25-e3b5-4941-b2dd-371220df0362" providerId="AD" clId="Web-{840A00A9-4B75-4AEF-30BD-0B215626AA93}" dt="2024-02-20T13:03:13.185" v="0"/>
        <pc:sldMkLst>
          <pc:docMk/>
          <pc:sldMk cId="1847226162" sldId="303"/>
        </pc:sldMkLst>
      </pc:sldChg>
    </pc:docChg>
  </pc:docChgLst>
  <pc:docChgLst>
    <pc:chgData name="DELL'OSSO Christine (JRC)" userId="S::christine.dell'osso_ec.europa.eu#ext#@wmhgroupe.onmicrosoft.com::fb566def-9190-4a24-8032-2e4021943b99" providerId="AD" clId="Web-{50683436-15A3-38CF-230C-77E7F1F19EC5}"/>
    <pc:docChg chg="modSld">
      <pc:chgData name="DELL'OSSO Christine (JRC)" userId="S::christine.dell'osso_ec.europa.eu#ext#@wmhgroupe.onmicrosoft.com::fb566def-9190-4a24-8032-2e4021943b99" providerId="AD" clId="Web-{50683436-15A3-38CF-230C-77E7F1F19EC5}" dt="2024-02-14T12:20:43.099" v="1" actId="20577"/>
      <pc:docMkLst>
        <pc:docMk/>
      </pc:docMkLst>
      <pc:sldChg chg="modSp">
        <pc:chgData name="DELL'OSSO Christine (JRC)" userId="S::christine.dell'osso_ec.europa.eu#ext#@wmhgroupe.onmicrosoft.com::fb566def-9190-4a24-8032-2e4021943b99" providerId="AD" clId="Web-{50683436-15A3-38CF-230C-77E7F1F19EC5}" dt="2024-02-14T12:20:43.099" v="1" actId="20577"/>
        <pc:sldMkLst>
          <pc:docMk/>
          <pc:sldMk cId="2794270866" sldId="285"/>
        </pc:sldMkLst>
        <pc:spChg chg="mod">
          <ac:chgData name="DELL'OSSO Christine (JRC)" userId="S::christine.dell'osso_ec.europa.eu#ext#@wmhgroupe.onmicrosoft.com::fb566def-9190-4a24-8032-2e4021943b99" providerId="AD" clId="Web-{50683436-15A3-38CF-230C-77E7F1F19EC5}" dt="2024-02-14T12:20:43.099" v="1" actId="20577"/>
          <ac:spMkLst>
            <pc:docMk/>
            <pc:sldMk cId="2794270866" sldId="285"/>
            <ac:spMk id="20" creationId="{B13E6B70-F192-4DFC-2FB8-AE2C28F5CBB3}"/>
          </ac:spMkLst>
        </pc:spChg>
      </pc:sldChg>
    </pc:docChg>
  </pc:docChgLst>
  <pc:docChgLst>
    <pc:chgData name="Laura Bini | WMH Project" userId="S::l.bini_wmhproject.be#ext#@wmhgroupe.onmicrosoft.com::f61952bb-3980-4cef-8200-aed6f0239974" providerId="AD" clId="Web-{4BB9832D-A473-1AAB-9173-2E92BB879CC9}"/>
    <pc:docChg chg="mod addSld modSld">
      <pc:chgData name="Laura Bini | WMH Project" userId="S::l.bini_wmhproject.be#ext#@wmhgroupe.onmicrosoft.com::f61952bb-3980-4cef-8200-aed6f0239974" providerId="AD" clId="Web-{4BB9832D-A473-1AAB-9173-2E92BB879CC9}" dt="2024-02-14T16:32:49.616" v="175"/>
      <pc:docMkLst>
        <pc:docMk/>
      </pc:docMkLst>
      <pc:sldChg chg="addSp delSp modSp">
        <pc:chgData name="Laura Bini | WMH Project" userId="S::l.bini_wmhproject.be#ext#@wmhgroupe.onmicrosoft.com::f61952bb-3980-4cef-8200-aed6f0239974" providerId="AD" clId="Web-{4BB9832D-A473-1AAB-9173-2E92BB879CC9}" dt="2024-02-14T16:17:35.923" v="3" actId="14100"/>
        <pc:sldMkLst>
          <pc:docMk/>
          <pc:sldMk cId="0" sldId="256"/>
        </pc:sldMkLst>
        <pc:picChg chg="del">
          <ac:chgData name="Laura Bini | WMH Project" userId="S::l.bini_wmhproject.be#ext#@wmhgroupe.onmicrosoft.com::f61952bb-3980-4cef-8200-aed6f0239974" providerId="AD" clId="Web-{4BB9832D-A473-1AAB-9173-2E92BB879CC9}" dt="2024-02-14T16:16:31.545" v="0"/>
          <ac:picMkLst>
            <pc:docMk/>
            <pc:sldMk cId="0" sldId="256"/>
            <ac:picMk id="2" creationId="{2A6B3EF4-07D5-57E0-0EB5-F95513B9C81D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17:35.923" v="3" actId="14100"/>
          <ac:picMkLst>
            <pc:docMk/>
            <pc:sldMk cId="0" sldId="256"/>
            <ac:picMk id="3" creationId="{781C9687-F780-527F-5AC3-9B3AE0D129DF}"/>
          </ac:picMkLst>
        </pc:picChg>
      </pc:sldChg>
      <pc:sldChg chg="addSp delSp modSp">
        <pc:chgData name="Laura Bini | WMH Project" userId="S::l.bini_wmhproject.be#ext#@wmhgroupe.onmicrosoft.com::f61952bb-3980-4cef-8200-aed6f0239974" providerId="AD" clId="Web-{4BB9832D-A473-1AAB-9173-2E92BB879CC9}" dt="2024-02-14T16:26:53.680" v="96" actId="20577"/>
        <pc:sldMkLst>
          <pc:docMk/>
          <pc:sldMk cId="0" sldId="258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6:53.680" v="96" actId="20577"/>
          <ac:spMkLst>
            <pc:docMk/>
            <pc:sldMk cId="0" sldId="258"/>
            <ac:spMk id="140" creationId="{00000000-0000-0000-0000-000000000000}"/>
          </ac:spMkLst>
        </pc:spChg>
        <pc:picChg chg="add">
          <ac:chgData name="Laura Bini | WMH Project" userId="S::l.bini_wmhproject.be#ext#@wmhgroupe.onmicrosoft.com::f61952bb-3980-4cef-8200-aed6f0239974" providerId="AD" clId="Web-{4BB9832D-A473-1AAB-9173-2E92BB879CC9}" dt="2024-02-14T16:18:01.439" v="7"/>
          <ac:picMkLst>
            <pc:docMk/>
            <pc:sldMk cId="0" sldId="258"/>
            <ac:picMk id="3" creationId="{A57B440E-30F6-7A62-4A7F-C6AD03CE77E3}"/>
          </ac:picMkLst>
        </pc:picChg>
        <pc:picChg chg="del">
          <ac:chgData name="Laura Bini | WMH Project" userId="S::l.bini_wmhproject.be#ext#@wmhgroupe.onmicrosoft.com::f61952bb-3980-4cef-8200-aed6f0239974" providerId="AD" clId="Web-{4BB9832D-A473-1AAB-9173-2E92BB879CC9}" dt="2024-02-14T16:18:00.814" v="6"/>
          <ac:picMkLst>
            <pc:docMk/>
            <pc:sldMk cId="0" sldId="258"/>
            <ac:picMk id="5" creationId="{E4FE6089-9893-E9BD-CEB5-55F1F244EF51}"/>
          </ac:picMkLst>
        </pc:picChg>
      </pc:sldChg>
      <pc:sldChg chg="delSp modSp">
        <pc:chgData name="Laura Bini | WMH Project" userId="S::l.bini_wmhproject.be#ext#@wmhgroupe.onmicrosoft.com::f61952bb-3980-4cef-8200-aed6f0239974" providerId="AD" clId="Web-{4BB9832D-A473-1AAB-9173-2E92BB879CC9}" dt="2024-02-14T16:27:14.118" v="111" actId="1076"/>
        <pc:sldMkLst>
          <pc:docMk/>
          <pc:sldMk cId="1072587085" sldId="272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7:14.118" v="111" actId="1076"/>
          <ac:spMkLst>
            <pc:docMk/>
            <pc:sldMk cId="1072587085" sldId="272"/>
            <ac:spMk id="6" creationId="{4BAAFDB7-7ED3-EDB3-41EA-73F5FCD38116}"/>
          </ac:spMkLst>
        </pc:spChg>
        <pc:picChg chg="mod">
          <ac:chgData name="Laura Bini | WMH Project" userId="S::l.bini_wmhproject.be#ext#@wmhgroupe.onmicrosoft.com::f61952bb-3980-4cef-8200-aed6f0239974" providerId="AD" clId="Web-{4BB9832D-A473-1AAB-9173-2E92BB879CC9}" dt="2024-02-14T16:27:14.118" v="110" actId="1076"/>
          <ac:picMkLst>
            <pc:docMk/>
            <pc:sldMk cId="1072587085" sldId="272"/>
            <ac:picMk id="3" creationId="{BF74A211-C917-A6E8-05BE-5AA69D22C773}"/>
          </ac:picMkLst>
        </pc:picChg>
        <pc:picChg chg="del">
          <ac:chgData name="Laura Bini | WMH Project" userId="S::l.bini_wmhproject.be#ext#@wmhgroupe.onmicrosoft.com::f61952bb-3980-4cef-8200-aed6f0239974" providerId="AD" clId="Web-{4BB9832D-A473-1AAB-9173-2E92BB879CC9}" dt="2024-02-14T16:27:02.055" v="97"/>
          <ac:picMkLst>
            <pc:docMk/>
            <pc:sldMk cId="1072587085" sldId="272"/>
            <ac:picMk id="7" creationId="{B8476E24-D645-4D63-E7D5-B1E18DDDBA34}"/>
          </ac:picMkLst>
        </pc:picChg>
      </pc:sldChg>
      <pc:sldChg chg="addSp delSp modSp modCm">
        <pc:chgData name="Laura Bini | WMH Project" userId="S::l.bini_wmhproject.be#ext#@wmhgroupe.onmicrosoft.com::f61952bb-3980-4cef-8200-aed6f0239974" providerId="AD" clId="Web-{4BB9832D-A473-1AAB-9173-2E92BB879CC9}" dt="2024-02-14T16:26:46.633" v="94" actId="14100"/>
        <pc:sldMkLst>
          <pc:docMk/>
          <pc:sldMk cId="2694268010" sldId="273"/>
        </pc:sldMkLst>
        <pc:spChg chg="del topLvl">
          <ac:chgData name="Laura Bini | WMH Project" userId="S::l.bini_wmhproject.be#ext#@wmhgroupe.onmicrosoft.com::f61952bb-3980-4cef-8200-aed6f0239974" providerId="AD" clId="Web-{4BB9832D-A473-1AAB-9173-2E92BB879CC9}" dt="2024-02-14T16:19:08.848" v="33"/>
          <ac:spMkLst>
            <pc:docMk/>
            <pc:sldMk cId="2694268010" sldId="273"/>
            <ac:spMk id="6" creationId="{50CDDADF-8DDB-A49D-91AC-F0CCF545A257}"/>
          </ac:spMkLst>
        </pc:spChg>
        <pc:spChg chg="del topLvl">
          <ac:chgData name="Laura Bini | WMH Project" userId="S::l.bini_wmhproject.be#ext#@wmhgroupe.onmicrosoft.com::f61952bb-3980-4cef-8200-aed6f0239974" providerId="AD" clId="Web-{4BB9832D-A473-1AAB-9173-2E92BB879CC9}" dt="2024-02-14T16:19:16.896" v="34"/>
          <ac:spMkLst>
            <pc:docMk/>
            <pc:sldMk cId="2694268010" sldId="273"/>
            <ac:spMk id="11" creationId="{CAC96816-2A26-819F-91EC-3AC24B8C37DE}"/>
          </ac:spMkLst>
        </pc:spChg>
        <pc:spChg chg="del topLvl">
          <ac:chgData name="Laura Bini | WMH Project" userId="S::l.bini_wmhproject.be#ext#@wmhgroupe.onmicrosoft.com::f61952bb-3980-4cef-8200-aed6f0239974" providerId="AD" clId="Web-{4BB9832D-A473-1AAB-9173-2E92BB879CC9}" dt="2024-02-14T16:19:35.412" v="37"/>
          <ac:spMkLst>
            <pc:docMk/>
            <pc:sldMk cId="2694268010" sldId="273"/>
            <ac:spMk id="14" creationId="{EE13FBD2-BDE0-C1F2-9040-0548A3F6EB1F}"/>
          </ac:spMkLst>
        </pc:spChg>
        <pc:spChg chg="del topLvl">
          <ac:chgData name="Laura Bini | WMH Project" userId="S::l.bini_wmhproject.be#ext#@wmhgroupe.onmicrosoft.com::f61952bb-3980-4cef-8200-aed6f0239974" providerId="AD" clId="Web-{4BB9832D-A473-1AAB-9173-2E92BB879CC9}" dt="2024-02-14T16:20:12.476" v="46"/>
          <ac:spMkLst>
            <pc:docMk/>
            <pc:sldMk cId="2694268010" sldId="273"/>
            <ac:spMk id="17" creationId="{7CE33A90-27CA-19B3-D50B-99983F6497A9}"/>
          </ac:spMkLst>
        </pc:spChg>
        <pc:spChg chg="del topLvl">
          <ac:chgData name="Laura Bini | WMH Project" userId="S::l.bini_wmhproject.be#ext#@wmhgroupe.onmicrosoft.com::f61952bb-3980-4cef-8200-aed6f0239974" providerId="AD" clId="Web-{4BB9832D-A473-1AAB-9173-2E92BB879CC9}" dt="2024-02-14T16:20:09.366" v="43"/>
          <ac:spMkLst>
            <pc:docMk/>
            <pc:sldMk cId="2694268010" sldId="273"/>
            <ac:spMk id="20" creationId="{FB93A0E4-BA76-BDCE-2ED2-19DE686BD407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4:09.782" v="80"/>
          <ac:spMkLst>
            <pc:docMk/>
            <pc:sldMk cId="2694268010" sldId="273"/>
            <ac:spMk id="22" creationId="{D70AB1DC-8384-024C-E212-074306FC76C1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4:09.782" v="81"/>
          <ac:spMkLst>
            <pc:docMk/>
            <pc:sldMk cId="2694268010" sldId="273"/>
            <ac:spMk id="23" creationId="{1DDFA7C0-FF2C-E4BE-8A2E-26863B47A8AB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4:09.782" v="82"/>
          <ac:spMkLst>
            <pc:docMk/>
            <pc:sldMk cId="2694268010" sldId="273"/>
            <ac:spMk id="24" creationId="{6F2C63B8-CC60-A955-2023-FC7F7C39568A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6:46.633" v="94" actId="14100"/>
          <ac:spMkLst>
            <pc:docMk/>
            <pc:sldMk cId="2694268010" sldId="273"/>
            <ac:spMk id="25" creationId="{896B2A7B-59AB-A92E-F13A-68812EE958C3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4:09.861" v="84"/>
          <ac:spMkLst>
            <pc:docMk/>
            <pc:sldMk cId="2694268010" sldId="273"/>
            <ac:spMk id="26" creationId="{B1101FDF-E6FF-F8D5-CBE5-EA35CF71E8F2}"/>
          </ac:spMkLst>
        </pc:spChg>
        <pc:grpChg chg="add del">
          <ac:chgData name="Laura Bini | WMH Project" userId="S::l.bini_wmhproject.be#ext#@wmhgroupe.onmicrosoft.com::f61952bb-3980-4cef-8200-aed6f0239974" providerId="AD" clId="Web-{4BB9832D-A473-1AAB-9173-2E92BB879CC9}" dt="2024-02-14T16:19:08.848" v="33"/>
          <ac:grpSpMkLst>
            <pc:docMk/>
            <pc:sldMk cId="2694268010" sldId="273"/>
            <ac:grpSpMk id="4" creationId="{2D5BF5E5-CA7E-D861-555F-F0DC84D971D9}"/>
          </ac:grpSpMkLst>
        </pc:grpChg>
        <pc:grpChg chg="del">
          <ac:chgData name="Laura Bini | WMH Project" userId="S::l.bini_wmhproject.be#ext#@wmhgroupe.onmicrosoft.com::f61952bb-3980-4cef-8200-aed6f0239974" providerId="AD" clId="Web-{4BB9832D-A473-1AAB-9173-2E92BB879CC9}" dt="2024-02-14T16:19:16.896" v="34"/>
          <ac:grpSpMkLst>
            <pc:docMk/>
            <pc:sldMk cId="2694268010" sldId="273"/>
            <ac:grpSpMk id="9" creationId="{91636CF2-BFFC-8F0F-863F-100BC5581A8B}"/>
          </ac:grpSpMkLst>
        </pc:grpChg>
        <pc:grpChg chg="del">
          <ac:chgData name="Laura Bini | WMH Project" userId="S::l.bini_wmhproject.be#ext#@wmhgroupe.onmicrosoft.com::f61952bb-3980-4cef-8200-aed6f0239974" providerId="AD" clId="Web-{4BB9832D-A473-1AAB-9173-2E92BB879CC9}" dt="2024-02-14T16:19:35.412" v="37"/>
          <ac:grpSpMkLst>
            <pc:docMk/>
            <pc:sldMk cId="2694268010" sldId="273"/>
            <ac:grpSpMk id="13" creationId="{5B2F2605-C9DC-59AD-6DB1-3D756CD0026A}"/>
          </ac:grpSpMkLst>
        </pc:grpChg>
        <pc:grpChg chg="del">
          <ac:chgData name="Laura Bini | WMH Project" userId="S::l.bini_wmhproject.be#ext#@wmhgroupe.onmicrosoft.com::f61952bb-3980-4cef-8200-aed6f0239974" providerId="AD" clId="Web-{4BB9832D-A473-1AAB-9173-2E92BB879CC9}" dt="2024-02-14T16:20:03.397" v="41"/>
          <ac:grpSpMkLst>
            <pc:docMk/>
            <pc:sldMk cId="2694268010" sldId="273"/>
            <ac:grpSpMk id="16" creationId="{0DC692BC-0BF7-EB23-39D2-3A8C77AD3F43}"/>
          </ac:grpSpMkLst>
        </pc:grpChg>
        <pc:grpChg chg="add del">
          <ac:chgData name="Laura Bini | WMH Project" userId="S::l.bini_wmhproject.be#ext#@wmhgroupe.onmicrosoft.com::f61952bb-3980-4cef-8200-aed6f0239974" providerId="AD" clId="Web-{4BB9832D-A473-1AAB-9173-2E92BB879CC9}" dt="2024-02-14T16:20:00.991" v="40"/>
          <ac:grpSpMkLst>
            <pc:docMk/>
            <pc:sldMk cId="2694268010" sldId="273"/>
            <ac:grpSpMk id="19" creationId="{CA752F59-D80B-2519-47E7-94EA25064C1D}"/>
          </ac:grpSpMkLst>
        </pc:grpChg>
        <pc:picChg chg="del">
          <ac:chgData name="Laura Bini | WMH Project" userId="S::l.bini_wmhproject.be#ext#@wmhgroupe.onmicrosoft.com::f61952bb-3980-4cef-8200-aed6f0239974" providerId="AD" clId="Web-{4BB9832D-A473-1AAB-9173-2E92BB879CC9}" dt="2024-02-14T16:17:54.455" v="4"/>
          <ac:picMkLst>
            <pc:docMk/>
            <pc:sldMk cId="2694268010" sldId="273"/>
            <ac:picMk id="3" creationId="{D8DF700D-971C-00C9-94AF-3D7F36C95D09}"/>
          </ac:picMkLst>
        </pc:picChg>
        <pc:picChg chg="add">
          <ac:chgData name="Laura Bini | WMH Project" userId="S::l.bini_wmhproject.be#ext#@wmhgroupe.onmicrosoft.com::f61952bb-3980-4cef-8200-aed6f0239974" providerId="AD" clId="Web-{4BB9832D-A473-1AAB-9173-2E92BB879CC9}" dt="2024-02-14T16:17:57.955" v="5"/>
          <ac:picMkLst>
            <pc:docMk/>
            <pc:sldMk cId="2694268010" sldId="273"/>
            <ac:picMk id="5" creationId="{41B1F68B-E3E9-094E-8363-F4CF435045F9}"/>
          </ac:picMkLst>
        </pc:picChg>
        <pc:picChg chg="del topLvl">
          <ac:chgData name="Laura Bini | WMH Project" userId="S::l.bini_wmhproject.be#ext#@wmhgroupe.onmicrosoft.com::f61952bb-3980-4cef-8200-aed6f0239974" providerId="AD" clId="Web-{4BB9832D-A473-1AAB-9173-2E92BB879CC9}" dt="2024-02-14T16:23:48.485" v="73"/>
          <ac:picMkLst>
            <pc:docMk/>
            <pc:sldMk cId="2694268010" sldId="273"/>
            <ac:picMk id="8" creationId="{115D023C-31B1-0C5D-C708-17D29CD87B98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3:54.672" v="75" actId="14100"/>
          <ac:picMkLst>
            <pc:docMk/>
            <pc:sldMk cId="2694268010" sldId="273"/>
            <ac:picMk id="10" creationId="{650C0168-542C-A43F-E002-1D5964C604EA}"/>
          </ac:picMkLst>
        </pc:picChg>
        <pc:picChg chg="del mod topLvl">
          <ac:chgData name="Laura Bini | WMH Project" userId="S::l.bini_wmhproject.be#ext#@wmhgroupe.onmicrosoft.com::f61952bb-3980-4cef-8200-aed6f0239974" providerId="AD" clId="Web-{4BB9832D-A473-1AAB-9173-2E92BB879CC9}" dt="2024-02-14T16:20:18.039" v="49"/>
          <ac:picMkLst>
            <pc:docMk/>
            <pc:sldMk cId="2694268010" sldId="273"/>
            <ac:picMk id="12" creationId="{F3E2E9FA-B69B-301E-01A0-82A15CE11FF2}"/>
          </ac:picMkLst>
        </pc:picChg>
        <pc:picChg chg="del mod topLvl">
          <ac:chgData name="Laura Bini | WMH Project" userId="S::l.bini_wmhproject.be#ext#@wmhgroupe.onmicrosoft.com::f61952bb-3980-4cef-8200-aed6f0239974" providerId="AD" clId="Web-{4BB9832D-A473-1AAB-9173-2E92BB879CC9}" dt="2024-02-14T16:23:08.030" v="54"/>
          <ac:picMkLst>
            <pc:docMk/>
            <pc:sldMk cId="2694268010" sldId="273"/>
            <ac:picMk id="15" creationId="{BACAF34C-1210-7DBA-011E-46E4AAA97153}"/>
          </ac:picMkLst>
        </pc:picChg>
        <pc:picChg chg="del mod topLvl">
          <ac:chgData name="Laura Bini | WMH Project" userId="S::l.bini_wmhproject.be#ext#@wmhgroupe.onmicrosoft.com::f61952bb-3980-4cef-8200-aed6f0239974" providerId="AD" clId="Web-{4BB9832D-A473-1AAB-9173-2E92BB879CC9}" dt="2024-02-14T16:23:09.124" v="55"/>
          <ac:picMkLst>
            <pc:docMk/>
            <pc:sldMk cId="2694268010" sldId="273"/>
            <ac:picMk id="18" creationId="{CEC1CCF3-5B65-B460-9BBF-8AFD6A59B033}"/>
          </ac:picMkLst>
        </pc:picChg>
        <pc:picChg chg="del mod topLvl">
          <ac:chgData name="Laura Bini | WMH Project" userId="S::l.bini_wmhproject.be#ext#@wmhgroupe.onmicrosoft.com::f61952bb-3980-4cef-8200-aed6f0239974" providerId="AD" clId="Web-{4BB9832D-A473-1AAB-9173-2E92BB879CC9}" dt="2024-02-14T16:23:49.250" v="74"/>
          <ac:picMkLst>
            <pc:docMk/>
            <pc:sldMk cId="2694268010" sldId="273"/>
            <ac:picMk id="21" creationId="{78FED4DB-E653-CB31-28FE-A6DB8F8EA74B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3:56.563" v="76" actId="14100"/>
          <ac:picMkLst>
            <pc:docMk/>
            <pc:sldMk cId="2694268010" sldId="273"/>
            <ac:picMk id="27" creationId="{ABCFE599-22F8-8BD1-CA12-89CCDFD9B214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4:02.735" v="79" actId="1076"/>
          <ac:picMkLst>
            <pc:docMk/>
            <pc:sldMk cId="2694268010" sldId="273"/>
            <ac:picMk id="28" creationId="{63382CFE-1AEB-2468-79B6-541D5460635C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3:42.453" v="70" actId="1076"/>
          <ac:picMkLst>
            <pc:docMk/>
            <pc:sldMk cId="2694268010" sldId="273"/>
            <ac:picMk id="29" creationId="{CB2F9CB5-DC45-B116-1660-B8A795143AD0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6:24.694" v="93" actId="1076"/>
          <ac:picMkLst>
            <pc:docMk/>
            <pc:sldMk cId="2694268010" sldId="273"/>
            <ac:picMk id="30" creationId="{AF7462E9-6ED6-3FD5-97FA-40B65CD9459F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5:14.129" v="88" actId="1076"/>
          <ac:picMkLst>
            <pc:docMk/>
            <pc:sldMk cId="2694268010" sldId="273"/>
            <ac:picMk id="31" creationId="{ED03950D-51EB-E9D8-0330-BE62272387B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Bini | WMH Project" userId="S::l.bini_wmhproject.be#ext#@wmhgroupe.onmicrosoft.com::f61952bb-3980-4cef-8200-aed6f0239974" providerId="AD" clId="Web-{4BB9832D-A473-1AAB-9173-2E92BB879CC9}" dt="2024-02-14T16:19:02.473" v="30"/>
              <pc2:cmMkLst xmlns:pc2="http://schemas.microsoft.com/office/powerpoint/2019/9/main/command">
                <pc:docMk/>
                <pc:sldMk cId="2694268010" sldId="273"/>
                <pc2:cmMk id="{D6C49FCF-DEEF-4ED6-B8A4-133C283B6E2B}"/>
              </pc2:cmMkLst>
            </pc226:cmChg>
          </p:ext>
        </pc:extLst>
      </pc:sldChg>
      <pc:sldChg chg="addSp delSp modSp">
        <pc:chgData name="Laura Bini | WMH Project" userId="S::l.bini_wmhproject.be#ext#@wmhgroupe.onmicrosoft.com::f61952bb-3980-4cef-8200-aed6f0239974" providerId="AD" clId="Web-{4BB9832D-A473-1AAB-9173-2E92BB879CC9}" dt="2024-02-14T16:18:20.065" v="18" actId="1076"/>
        <pc:sldMkLst>
          <pc:docMk/>
          <pc:sldMk cId="1604749914" sldId="274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18:15.331" v="12" actId="1076"/>
          <ac:spMkLst>
            <pc:docMk/>
            <pc:sldMk cId="1604749914" sldId="274"/>
            <ac:spMk id="2" creationId="{93027D5E-BE02-2E3D-5AF5-FF79DFC9C692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18:15.331" v="11" actId="1076"/>
          <ac:spMkLst>
            <pc:docMk/>
            <pc:sldMk cId="1604749914" sldId="274"/>
            <ac:spMk id="7" creationId="{80D622A9-F2B9-8BE8-C99F-1D42BAE35398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18:20.034" v="13" actId="1076"/>
          <ac:spMkLst>
            <pc:docMk/>
            <pc:sldMk cId="1604749914" sldId="274"/>
            <ac:spMk id="8" creationId="{87525098-20EB-A7F1-D8E0-D5648F29F47D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18:20.049" v="14" actId="1076"/>
          <ac:spMkLst>
            <pc:docMk/>
            <pc:sldMk cId="1604749914" sldId="274"/>
            <ac:spMk id="9" creationId="{2A90B883-9D0E-CAAD-006C-DE7DA6D1EA6A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18:20.065" v="17" actId="1076"/>
          <ac:spMkLst>
            <pc:docMk/>
            <pc:sldMk cId="1604749914" sldId="274"/>
            <ac:spMk id="17" creationId="{31E2D921-E74C-8927-073F-96D98FB1E1E6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18:20.065" v="18" actId="1076"/>
          <ac:spMkLst>
            <pc:docMk/>
            <pc:sldMk cId="1604749914" sldId="274"/>
            <ac:spMk id="18" creationId="{11A42BFB-BA36-1E68-9DD3-B90526279611}"/>
          </ac:spMkLst>
        </pc:spChg>
        <pc:grpChg chg="mod">
          <ac:chgData name="Laura Bini | WMH Project" userId="S::l.bini_wmhproject.be#ext#@wmhgroupe.onmicrosoft.com::f61952bb-3980-4cef-8200-aed6f0239974" providerId="AD" clId="Web-{4BB9832D-A473-1AAB-9173-2E92BB879CC9}" dt="2024-02-14T16:18:20.049" v="15" actId="1076"/>
          <ac:grpSpMkLst>
            <pc:docMk/>
            <pc:sldMk cId="1604749914" sldId="274"/>
            <ac:grpSpMk id="13" creationId="{811569B1-AB25-5DEE-0449-390BB0416B17}"/>
          </ac:grpSpMkLst>
        </pc:grpChg>
        <pc:grpChg chg="mod">
          <ac:chgData name="Laura Bini | WMH Project" userId="S::l.bini_wmhproject.be#ext#@wmhgroupe.onmicrosoft.com::f61952bb-3980-4cef-8200-aed6f0239974" providerId="AD" clId="Web-{4BB9832D-A473-1AAB-9173-2E92BB879CC9}" dt="2024-02-14T16:18:20.049" v="16" actId="1076"/>
          <ac:grpSpMkLst>
            <pc:docMk/>
            <pc:sldMk cId="1604749914" sldId="274"/>
            <ac:grpSpMk id="14" creationId="{4AF79995-89B4-2DA0-51C0-D4449C8F63D4}"/>
          </ac:grpSpMkLst>
        </pc:grpChg>
        <pc:picChg chg="add del">
          <ac:chgData name="Laura Bini | WMH Project" userId="S::l.bini_wmhproject.be#ext#@wmhgroupe.onmicrosoft.com::f61952bb-3980-4cef-8200-aed6f0239974" providerId="AD" clId="Web-{4BB9832D-A473-1AAB-9173-2E92BB879CC9}" dt="2024-02-14T16:18:11.971" v="10"/>
          <ac:picMkLst>
            <pc:docMk/>
            <pc:sldMk cId="1604749914" sldId="274"/>
            <ac:picMk id="4" creationId="{F0C671AE-01CE-40F2-B71E-B6B89A9C530E}"/>
          </ac:picMkLst>
        </pc:picChg>
        <pc:picChg chg="del">
          <ac:chgData name="Laura Bini | WMH Project" userId="S::l.bini_wmhproject.be#ext#@wmhgroupe.onmicrosoft.com::f61952bb-3980-4cef-8200-aed6f0239974" providerId="AD" clId="Web-{4BB9832D-A473-1AAB-9173-2E92BB879CC9}" dt="2024-02-14T16:18:04.924" v="8"/>
          <ac:picMkLst>
            <pc:docMk/>
            <pc:sldMk cId="1604749914" sldId="274"/>
            <ac:picMk id="6" creationId="{0241D2F2-ED68-1F9B-67E1-26A2642A45D0}"/>
          </ac:picMkLst>
        </pc:picChg>
      </pc:sldChg>
      <pc:sldChg chg="modCm">
        <pc:chgData name="Laura Bini | WMH Project" userId="S::l.bini_wmhproject.be#ext#@wmhgroupe.onmicrosoft.com::f61952bb-3980-4cef-8200-aed6f0239974" providerId="AD" clId="Web-{4BB9832D-A473-1AAB-9173-2E92BB879CC9}" dt="2024-02-14T16:31:42.176" v="163"/>
        <pc:sldMkLst>
          <pc:docMk/>
          <pc:sldMk cId="3565467244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Bini | WMH Project" userId="S::l.bini_wmhproject.be#ext#@wmhgroupe.onmicrosoft.com::f61952bb-3980-4cef-8200-aed6f0239974" providerId="AD" clId="Web-{4BB9832D-A473-1AAB-9173-2E92BB879CC9}" dt="2024-02-14T16:31:42.176" v="163"/>
              <pc2:cmMkLst xmlns:pc2="http://schemas.microsoft.com/office/powerpoint/2019/9/main/command">
                <pc:docMk/>
                <pc:sldMk cId="3565467244" sldId="275"/>
                <pc2:cmMk id="{B2C54C8A-DEEF-49E6-B0D5-64D7812DA8BA}"/>
              </pc2:cmMkLst>
            </pc226:cmChg>
          </p:ext>
        </pc:extLst>
      </pc:sldChg>
      <pc:sldChg chg="delSp modSp">
        <pc:chgData name="Laura Bini | WMH Project" userId="S::l.bini_wmhproject.be#ext#@wmhgroupe.onmicrosoft.com::f61952bb-3980-4cef-8200-aed6f0239974" providerId="AD" clId="Web-{4BB9832D-A473-1AAB-9173-2E92BB879CC9}" dt="2024-02-14T16:27:08.368" v="109" actId="1076"/>
        <pc:sldMkLst>
          <pc:docMk/>
          <pc:sldMk cId="1231698851" sldId="279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7:08.274" v="99" actId="1076"/>
          <ac:spMkLst>
            <pc:docMk/>
            <pc:sldMk cId="1231698851" sldId="279"/>
            <ac:spMk id="6" creationId="{9D3CC9C5-84D1-D666-8F8F-BD62F4E5483B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08.321" v="103" actId="1076"/>
          <ac:spMkLst>
            <pc:docMk/>
            <pc:sldMk cId="1231698851" sldId="279"/>
            <ac:spMk id="9" creationId="{F4E41E72-E244-87B2-AA9B-241041CABB84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08.337" v="104" actId="1076"/>
          <ac:spMkLst>
            <pc:docMk/>
            <pc:sldMk cId="1231698851" sldId="279"/>
            <ac:spMk id="10" creationId="{6EBA0F58-4FF4-151A-BB32-D77007D92474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08.337" v="105" actId="1076"/>
          <ac:spMkLst>
            <pc:docMk/>
            <pc:sldMk cId="1231698851" sldId="279"/>
            <ac:spMk id="11" creationId="{F686642B-53BF-196C-D4A5-B239EF0B1A8F}"/>
          </ac:spMkLst>
        </pc:sp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05" v="100" actId="1076"/>
          <ac:picMkLst>
            <pc:docMk/>
            <pc:sldMk cId="1231698851" sldId="279"/>
            <ac:picMk id="2" creationId="{3AF33CB2-43F6-73B6-4F12-2B34C0B311BE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21" v="101" actId="1076"/>
          <ac:picMkLst>
            <pc:docMk/>
            <pc:sldMk cId="1231698851" sldId="279"/>
            <ac:picMk id="7" creationId="{19A39BCF-82D0-A4E4-11C5-6D6CCE2A0CCF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21" v="102" actId="1076"/>
          <ac:picMkLst>
            <pc:docMk/>
            <pc:sldMk cId="1231698851" sldId="279"/>
            <ac:picMk id="8" creationId="{97C67C66-F789-492E-832A-F68EB273FA36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52" v="107" actId="1076"/>
          <ac:picMkLst>
            <pc:docMk/>
            <pc:sldMk cId="1231698851" sldId="279"/>
            <ac:picMk id="12" creationId="{17E3B536-9AF6-A6CE-0157-DE3763858C1D}"/>
          </ac:picMkLst>
        </pc:picChg>
        <pc:picChg chg="del">
          <ac:chgData name="Laura Bini | WMH Project" userId="S::l.bini_wmhproject.be#ext#@wmhgroupe.onmicrosoft.com::f61952bb-3980-4cef-8200-aed6f0239974" providerId="AD" clId="Web-{4BB9832D-A473-1AAB-9173-2E92BB879CC9}" dt="2024-02-14T16:27:03.493" v="98"/>
          <ac:picMkLst>
            <pc:docMk/>
            <pc:sldMk cId="1231698851" sldId="279"/>
            <ac:picMk id="13" creationId="{A72DFA4D-5E36-8788-24D6-64BFC17A161C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68" v="108" actId="1076"/>
          <ac:picMkLst>
            <pc:docMk/>
            <pc:sldMk cId="1231698851" sldId="279"/>
            <ac:picMk id="14" creationId="{FCB18336-6DC2-5F9F-DCB6-BB68E4ABD6C9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52" v="106" actId="1076"/>
          <ac:picMkLst>
            <pc:docMk/>
            <pc:sldMk cId="1231698851" sldId="279"/>
            <ac:picMk id="15" creationId="{EC2C07C0-2220-18F6-EE56-6EB892EDB701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08.368" v="109" actId="1076"/>
          <ac:picMkLst>
            <pc:docMk/>
            <pc:sldMk cId="1231698851" sldId="279"/>
            <ac:picMk id="17" creationId="{43B46B70-A5B8-D301-3752-EC5B3F466168}"/>
          </ac:picMkLst>
        </pc:picChg>
      </pc:sldChg>
      <pc:sldChg chg="delSp modSp modCm">
        <pc:chgData name="Laura Bini | WMH Project" userId="S::l.bini_wmhproject.be#ext#@wmhgroupe.onmicrosoft.com::f61952bb-3980-4cef-8200-aed6f0239974" providerId="AD" clId="Web-{4BB9832D-A473-1AAB-9173-2E92BB879CC9}" dt="2024-02-14T16:27:17.634" v="117" actId="1076"/>
        <pc:sldMkLst>
          <pc:docMk/>
          <pc:sldMk cId="3264434928" sldId="281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7:17.587" v="113" actId="1076"/>
          <ac:spMkLst>
            <pc:docMk/>
            <pc:sldMk cId="3264434928" sldId="281"/>
            <ac:spMk id="2" creationId="{BA3FD1D2-85C1-FA3E-E258-1A7691DAEB75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17.634" v="117" actId="1076"/>
          <ac:spMkLst>
            <pc:docMk/>
            <pc:sldMk cId="3264434928" sldId="281"/>
            <ac:spMk id="3" creationId="{1DF89D04-2F45-856A-442F-58C5F27474A6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17.571" v="112" actId="1076"/>
          <ac:spMkLst>
            <pc:docMk/>
            <pc:sldMk cId="3264434928" sldId="281"/>
            <ac:spMk id="7" creationId="{68A5A1F5-B0D5-9070-4616-8AC5F880195C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17.618" v="115" actId="1076"/>
          <ac:spMkLst>
            <pc:docMk/>
            <pc:sldMk cId="3264434928" sldId="281"/>
            <ac:spMk id="19" creationId="{81F225A6-1785-D429-87B0-99CA115861F6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7:17.618" v="116" actId="1076"/>
          <ac:spMkLst>
            <pc:docMk/>
            <pc:sldMk cId="3264434928" sldId="281"/>
            <ac:spMk id="20" creationId="{08937810-2195-CF46-00C1-0B3CDFBE2F63}"/>
          </ac:spMkLst>
        </pc:spChg>
        <pc:picChg chg="mod">
          <ac:chgData name="Laura Bini | WMH Project" userId="S::l.bini_wmhproject.be#ext#@wmhgroupe.onmicrosoft.com::f61952bb-3980-4cef-8200-aed6f0239974" providerId="AD" clId="Web-{4BB9832D-A473-1AAB-9173-2E92BB879CC9}" dt="2024-02-14T16:27:17.618" v="114" actId="1076"/>
          <ac:picMkLst>
            <pc:docMk/>
            <pc:sldMk cId="3264434928" sldId="281"/>
            <ac:picMk id="6" creationId="{79D5C92C-C892-3EC4-4744-128F31EF4264}"/>
          </ac:picMkLst>
        </pc:picChg>
        <pc:picChg chg="del">
          <ac:chgData name="Laura Bini | WMH Project" userId="S::l.bini_wmhproject.be#ext#@wmhgroupe.onmicrosoft.com::f61952bb-3980-4cef-8200-aed6f0239974" providerId="AD" clId="Web-{4BB9832D-A473-1AAB-9173-2E92BB879CC9}" dt="2024-02-14T16:18:24.534" v="19"/>
          <ac:picMkLst>
            <pc:docMk/>
            <pc:sldMk cId="3264434928" sldId="281"/>
            <ac:picMk id="9" creationId="{BD91D692-2445-C2F2-1BC0-A34BACCAA84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Laura Bini | WMH Project" userId="S::l.bini_wmhproject.be#ext#@wmhgroupe.onmicrosoft.com::f61952bb-3980-4cef-8200-aed6f0239974" providerId="AD" clId="Web-{4BB9832D-A473-1AAB-9173-2E92BB879CC9}" dt="2024-02-14T16:18:48.535" v="28"/>
              <pc2:cmMkLst xmlns:pc2="http://schemas.microsoft.com/office/powerpoint/2019/9/main/command">
                <pc:docMk/>
                <pc:sldMk cId="3264434928" sldId="281"/>
                <pc2:cmMk id="{0841BCE9-5EAA-4DCC-8DEF-0E410872F3B0}"/>
              </pc2:cmMkLst>
            </pc226:cmChg>
          </p:ext>
        </pc:extLst>
      </pc:sldChg>
      <pc:sldChg chg="modSp">
        <pc:chgData name="Laura Bini | WMH Project" userId="S::l.bini_wmhproject.be#ext#@wmhgroupe.onmicrosoft.com::f61952bb-3980-4cef-8200-aed6f0239974" providerId="AD" clId="Web-{4BB9832D-A473-1AAB-9173-2E92BB879CC9}" dt="2024-02-14T16:28:08.073" v="133" actId="20577"/>
        <pc:sldMkLst>
          <pc:docMk/>
          <pc:sldMk cId="3153431348" sldId="283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8:08.073" v="133" actId="20577"/>
          <ac:spMkLst>
            <pc:docMk/>
            <pc:sldMk cId="3153431348" sldId="283"/>
            <ac:spMk id="10" creationId="{60B54F51-524B-7620-60F3-80EAA0D106EB}"/>
          </ac:spMkLst>
        </pc:spChg>
      </pc:sldChg>
      <pc:sldChg chg="addSp modSp modCm">
        <pc:chgData name="Laura Bini | WMH Project" userId="S::l.bini_wmhproject.be#ext#@wmhgroupe.onmicrosoft.com::f61952bb-3980-4cef-8200-aed6f0239974" providerId="AD" clId="Web-{4BB9832D-A473-1AAB-9173-2E92BB879CC9}" dt="2024-02-14T16:28:27.012" v="136" actId="1076"/>
        <pc:sldMkLst>
          <pc:docMk/>
          <pc:sldMk cId="3004795036" sldId="284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7:41.166" v="122" actId="1076"/>
          <ac:spMkLst>
            <pc:docMk/>
            <pc:sldMk cId="3004795036" sldId="284"/>
            <ac:spMk id="7" creationId="{CF2A6565-5AAB-31CE-4DCD-896C21A243D5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8:27.012" v="136" actId="1076"/>
          <ac:spMkLst>
            <pc:docMk/>
            <pc:sldMk cId="3004795036" sldId="284"/>
            <ac:spMk id="8" creationId="{393A4C3A-48B3-662C-2E29-81626DC0D1E0}"/>
          </ac:spMkLst>
        </pc:sp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7:59.964" v="131" actId="1076"/>
          <ac:picMkLst>
            <pc:docMk/>
            <pc:sldMk cId="3004795036" sldId="284"/>
            <ac:picMk id="2" creationId="{AB3EC076-9952-C8AB-2A52-D1CAD0C0D24C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42.463" v="123" actId="1076"/>
          <ac:picMkLst>
            <pc:docMk/>
            <pc:sldMk cId="3004795036" sldId="284"/>
            <ac:picMk id="3" creationId="{961C9317-D133-C8D1-ADE4-722D60BDC202}"/>
          </ac:picMkLst>
        </pc:picChg>
        <pc:picChg chg="add mod">
          <ac:chgData name="Laura Bini | WMH Project" userId="S::l.bini_wmhproject.be#ext#@wmhgroupe.onmicrosoft.com::f61952bb-3980-4cef-8200-aed6f0239974" providerId="AD" clId="Web-{4BB9832D-A473-1AAB-9173-2E92BB879CC9}" dt="2024-02-14T16:28:03.823" v="132" actId="1076"/>
          <ac:picMkLst>
            <pc:docMk/>
            <pc:sldMk cId="3004795036" sldId="284"/>
            <ac:picMk id="4" creationId="{08D186D8-5754-E8A9-9CD5-0FC10753EE07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7:50.385" v="126" actId="1076"/>
          <ac:picMkLst>
            <pc:docMk/>
            <pc:sldMk cId="3004795036" sldId="284"/>
            <ac:picMk id="6" creationId="{E9239960-867D-A9C7-2874-24AE557E714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Laura Bini | WMH Project" userId="S::l.bini_wmhproject.be#ext#@wmhgroupe.onmicrosoft.com::f61952bb-3980-4cef-8200-aed6f0239974" providerId="AD" clId="Web-{4BB9832D-A473-1AAB-9173-2E92BB879CC9}" dt="2024-02-14T16:28:13.808" v="135"/>
              <pc2:cmMkLst xmlns:pc2="http://schemas.microsoft.com/office/powerpoint/2019/9/main/command">
                <pc:docMk/>
                <pc:sldMk cId="3004795036" sldId="284"/>
                <pc2:cmMk id="{2E1776DC-BCC8-4CD2-80FE-FE3F5A68A5DB}"/>
              </pc2:cmMkLst>
            </pc226:cmChg>
          </p:ext>
        </pc:extLst>
      </pc:sldChg>
      <pc:sldChg chg="addSp delSp modSp modCm">
        <pc:chgData name="Laura Bini | WMH Project" userId="S::l.bini_wmhproject.be#ext#@wmhgroupe.onmicrosoft.com::f61952bb-3980-4cef-8200-aed6f0239974" providerId="AD" clId="Web-{4BB9832D-A473-1AAB-9173-2E92BB879CC9}" dt="2024-02-14T16:32:49.616" v="175"/>
        <pc:sldMkLst>
          <pc:docMk/>
          <pc:sldMk cId="2794270866" sldId="285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31:59.317" v="164" actId="20577"/>
          <ac:spMkLst>
            <pc:docMk/>
            <pc:sldMk cId="2794270866" sldId="285"/>
            <ac:spMk id="20" creationId="{B13E6B70-F192-4DFC-2FB8-AE2C28F5CBB3}"/>
          </ac:spMkLst>
        </pc:spChg>
        <pc:picChg chg="add del">
          <ac:chgData name="Laura Bini | WMH Project" userId="S::l.bini_wmhproject.be#ext#@wmhgroupe.onmicrosoft.com::f61952bb-3980-4cef-8200-aed6f0239974" providerId="AD" clId="Web-{4BB9832D-A473-1AAB-9173-2E92BB879CC9}" dt="2024-02-14T16:32:16.662" v="167"/>
          <ac:picMkLst>
            <pc:docMk/>
            <pc:sldMk cId="2794270866" sldId="285"/>
            <ac:picMk id="19" creationId="{D7F2D737-B81D-022C-1246-9C4C6270738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a Bini | WMH Project" userId="S::l.bini_wmhproject.be#ext#@wmhgroupe.onmicrosoft.com::f61952bb-3980-4cef-8200-aed6f0239974" providerId="AD" clId="Web-{4BB9832D-A473-1AAB-9173-2E92BB879CC9}" dt="2024-02-14T16:32:49.616" v="175"/>
              <pc2:cmMkLst xmlns:pc2="http://schemas.microsoft.com/office/powerpoint/2019/9/main/command">
                <pc:docMk/>
                <pc:sldMk cId="2794270866" sldId="285"/>
                <pc2:cmMk id="{31734C8B-232D-43B6-A1D3-F0477E07B843}"/>
              </pc2:cmMkLst>
            </pc226:cmChg>
          </p:ext>
        </pc:extLst>
      </pc:sldChg>
      <pc:sldChg chg="modSp">
        <pc:chgData name="Laura Bini | WMH Project" userId="S::l.bini_wmhproject.be#ext#@wmhgroupe.onmicrosoft.com::f61952bb-3980-4cef-8200-aed6f0239974" providerId="AD" clId="Web-{4BB9832D-A473-1AAB-9173-2E92BB879CC9}" dt="2024-02-14T16:29:53.843" v="162" actId="1076"/>
        <pc:sldMkLst>
          <pc:docMk/>
          <pc:sldMk cId="3208080492" sldId="291"/>
        </pc:sldMkLst>
        <pc:spChg chg="mod">
          <ac:chgData name="Laura Bini | WMH Project" userId="S::l.bini_wmhproject.be#ext#@wmhgroupe.onmicrosoft.com::f61952bb-3980-4cef-8200-aed6f0239974" providerId="AD" clId="Web-{4BB9832D-A473-1AAB-9173-2E92BB879CC9}" dt="2024-02-14T16:29:35.686" v="155" actId="20577"/>
          <ac:spMkLst>
            <pc:docMk/>
            <pc:sldMk cId="3208080492" sldId="291"/>
            <ac:spMk id="9" creationId="{3AED9ED4-BB6E-910D-07C7-3E2664E8DB51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8:34.293" v="138" actId="1076"/>
          <ac:spMkLst>
            <pc:docMk/>
            <pc:sldMk cId="3208080492" sldId="291"/>
            <ac:spMk id="10" creationId="{2B613590-58C6-6201-4B8E-1FB855C134DF}"/>
          </ac:spMkLst>
        </pc:spChg>
        <pc:spChg chg="mod">
          <ac:chgData name="Laura Bini | WMH Project" userId="S::l.bini_wmhproject.be#ext#@wmhgroupe.onmicrosoft.com::f61952bb-3980-4cef-8200-aed6f0239974" providerId="AD" clId="Web-{4BB9832D-A473-1AAB-9173-2E92BB879CC9}" dt="2024-02-14T16:29:29.186" v="153" actId="688"/>
          <ac:spMkLst>
            <pc:docMk/>
            <pc:sldMk cId="3208080492" sldId="291"/>
            <ac:spMk id="13" creationId="{64B2D670-CEF0-D102-5EB4-FC83D1237590}"/>
          </ac:spMkLst>
        </pc:spChg>
        <pc:picChg chg="mod">
          <ac:chgData name="Laura Bini | WMH Project" userId="S::l.bini_wmhproject.be#ext#@wmhgroupe.onmicrosoft.com::f61952bb-3980-4cef-8200-aed6f0239974" providerId="AD" clId="Web-{4BB9832D-A473-1AAB-9173-2E92BB879CC9}" dt="2024-02-14T16:29:53.843" v="162" actId="1076"/>
          <ac:picMkLst>
            <pc:docMk/>
            <pc:sldMk cId="3208080492" sldId="291"/>
            <ac:picMk id="14" creationId="{F8E8F3C4-7167-E513-A3ED-1A90D2327A4A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9:44.124" v="158" actId="1076"/>
          <ac:picMkLst>
            <pc:docMk/>
            <pc:sldMk cId="3208080492" sldId="291"/>
            <ac:picMk id="16" creationId="{58D50001-E3BA-07ED-F109-1A52ED4DED65}"/>
          </ac:picMkLst>
        </pc:picChg>
        <pc:picChg chg="mod">
          <ac:chgData name="Laura Bini | WMH Project" userId="S::l.bini_wmhproject.be#ext#@wmhgroupe.onmicrosoft.com::f61952bb-3980-4cef-8200-aed6f0239974" providerId="AD" clId="Web-{4BB9832D-A473-1AAB-9173-2E92BB879CC9}" dt="2024-02-14T16:28:34.278" v="137" actId="1076"/>
          <ac:picMkLst>
            <pc:docMk/>
            <pc:sldMk cId="3208080492" sldId="291"/>
            <ac:picMk id="18" creationId="{1BE1C273-18CC-27F3-D0E8-306479850D8A}"/>
          </ac:picMkLst>
        </pc:picChg>
      </pc:sldChg>
      <pc:sldChg chg="addSp delSp modSp add replId">
        <pc:chgData name="Laura Bini | WMH Project" userId="S::l.bini_wmhproject.be#ext#@wmhgroupe.onmicrosoft.com::f61952bb-3980-4cef-8200-aed6f0239974" providerId="AD" clId="Web-{4BB9832D-A473-1AAB-9173-2E92BB879CC9}" dt="2024-02-14T16:32:39.944" v="174" actId="1076"/>
        <pc:sldMkLst>
          <pc:docMk/>
          <pc:sldMk cId="3378548901" sldId="292"/>
        </pc:sldMkLst>
        <pc:spChg chg="mod ord">
          <ac:chgData name="Laura Bini | WMH Project" userId="S::l.bini_wmhproject.be#ext#@wmhgroupe.onmicrosoft.com::f61952bb-3980-4cef-8200-aed6f0239974" providerId="AD" clId="Web-{4BB9832D-A473-1AAB-9173-2E92BB879CC9}" dt="2024-02-14T16:32:36.850" v="173"/>
          <ac:spMkLst>
            <pc:docMk/>
            <pc:sldMk cId="3378548901" sldId="292"/>
            <ac:spMk id="20" creationId="{B13E6B70-F192-4DFC-2FB8-AE2C28F5CBB3}"/>
          </ac:spMkLst>
        </pc:spChg>
        <pc:picChg chg="add mod">
          <ac:chgData name="Laura Bini | WMH Project" userId="S::l.bini_wmhproject.be#ext#@wmhgroupe.onmicrosoft.com::f61952bb-3980-4cef-8200-aed6f0239974" providerId="AD" clId="Web-{4BB9832D-A473-1AAB-9173-2E92BB879CC9}" dt="2024-02-14T16:32:39.944" v="174" actId="1076"/>
          <ac:picMkLst>
            <pc:docMk/>
            <pc:sldMk cId="3378548901" sldId="292"/>
            <ac:picMk id="4" creationId="{2702E84A-DA94-B218-D2CC-714E7B35086B}"/>
          </ac:picMkLst>
        </pc:picChg>
        <pc:picChg chg="del">
          <ac:chgData name="Laura Bini | WMH Project" userId="S::l.bini_wmhproject.be#ext#@wmhgroupe.onmicrosoft.com::f61952bb-3980-4cef-8200-aed6f0239974" providerId="AD" clId="Web-{4BB9832D-A473-1AAB-9173-2E92BB879CC9}" dt="2024-02-14T16:32:20.677" v="168"/>
          <ac:picMkLst>
            <pc:docMk/>
            <pc:sldMk cId="3378548901" sldId="292"/>
            <ac:picMk id="19" creationId="{D7F2D737-B81D-022C-1246-9C4C627073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>
          <a:extLst>
            <a:ext uri="{FF2B5EF4-FFF2-40B4-BE49-F238E27FC236}">
              <a16:creationId xmlns:a16="http://schemas.microsoft.com/office/drawing/2014/main" id="{9E51913D-462F-2731-EF39-84AB6CC25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>
            <a:extLst>
              <a:ext uri="{FF2B5EF4-FFF2-40B4-BE49-F238E27FC236}">
                <a16:creationId xmlns:a16="http://schemas.microsoft.com/office/drawing/2014/main" id="{CDC27E59-61FE-50DA-1C1F-FA426472BB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E476C17A-48E5-EE4F-9D58-4ACAFB236A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16568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>
          <a:extLst>
            <a:ext uri="{FF2B5EF4-FFF2-40B4-BE49-F238E27FC236}">
              <a16:creationId xmlns:a16="http://schemas.microsoft.com/office/drawing/2014/main" id="{1C56D69A-CB8B-B6BB-D1FE-F31664D75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>
            <a:extLst>
              <a:ext uri="{FF2B5EF4-FFF2-40B4-BE49-F238E27FC236}">
                <a16:creationId xmlns:a16="http://schemas.microsoft.com/office/drawing/2014/main" id="{FDF52ED3-F617-D152-0FDF-6D70F5F4F3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A3AE20A1-3336-EF5E-53DB-663512A065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926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>
          <a:extLst>
            <a:ext uri="{FF2B5EF4-FFF2-40B4-BE49-F238E27FC236}">
              <a16:creationId xmlns:a16="http://schemas.microsoft.com/office/drawing/2014/main" id="{267AEA53-A9FE-56A4-7919-A06FD3526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>
            <a:extLst>
              <a:ext uri="{FF2B5EF4-FFF2-40B4-BE49-F238E27FC236}">
                <a16:creationId xmlns:a16="http://schemas.microsoft.com/office/drawing/2014/main" id="{25EF2FF3-E36C-7533-6516-1BBC0365D2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D568C3C9-A763-56E9-1A65-2A47E1EAA5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63473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9A1CB168-7922-BB12-4338-37DFE5E8D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63C880DE-04E9-F977-FD78-E574884A03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9F515E0A-4E4C-9998-B331-7EDA0FB14E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21442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364C693-6035-52C8-A877-160B37D0C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43AA61B2-52AD-4F37-EBA0-56F3B3AD7D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05FB3C4F-8E94-9CC6-B63B-948B6098F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169093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364C693-6035-52C8-A877-160B37D0C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43AA61B2-52AD-4F37-EBA0-56F3B3AD7D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05FB3C4F-8E94-9CC6-B63B-948B6098F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90194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8C1EFB14-6671-BBF8-A67A-C806BBA0A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824E3A35-4844-CF15-98F8-CC53EFD1C7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36C2318D-09C7-5784-6CFD-C83468C0B3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64270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3182D0C5-2B40-DE18-14C8-BB42C8B24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6D673B89-05C3-D30F-4BEC-D3F5603C69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EC4EF09C-78BC-66A0-C4CB-67409ADD37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980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75477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9A1CB168-7922-BB12-4338-37DFE5E8D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63C880DE-04E9-F977-FD78-E574884A03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9F515E0A-4E4C-9998-B331-7EDA0FB14E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3641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25DC8461-9DC1-B754-1AB8-BFAED0F47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ABD05EFB-B358-6BA7-28C5-62FACEF6CB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664FD97A-98D9-B34B-FE0E-3771293D4E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55088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777821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68E8CED6-7479-3CE4-A79C-CB7680F95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91C68BDF-A210-821E-6002-F410774825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E8E9625F-71E2-23FA-5C29-6DAD1DC66B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873545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00197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870933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551539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852647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000354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9A1CB168-7922-BB12-4338-37DFE5E8D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63C880DE-04E9-F977-FD78-E574884A03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9F515E0A-4E4C-9998-B331-7EDA0FB14E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136047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1AF9874D-72CF-32FA-0D1E-725B5BE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8B7B7FB-0CE1-BCC8-F053-AC6EE245DD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A9BEAB8D-5337-42A5-2480-A9E38BD9E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935905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8F491640-E44A-F38E-FFF4-514FB077F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0C50EB00-1486-2CBF-6BCE-0868859F76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B1DD7739-B9FE-4C64-3F70-B5B1B7A6D9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8654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27E68F86-4BFD-B240-421F-02C7F3741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BFCDFFA1-8DA5-D706-9E64-8BE9EF2FBEF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5178E067-1D68-D511-BBFF-E69D123800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55029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>
          <a:extLst>
            <a:ext uri="{FF2B5EF4-FFF2-40B4-BE49-F238E27FC236}">
              <a16:creationId xmlns:a16="http://schemas.microsoft.com/office/drawing/2014/main" id="{465528D0-3B91-2825-BC93-FD90CED00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>
            <a:extLst>
              <a:ext uri="{FF2B5EF4-FFF2-40B4-BE49-F238E27FC236}">
                <a16:creationId xmlns:a16="http://schemas.microsoft.com/office/drawing/2014/main" id="{9F4EDFC8-E652-CAEA-4C4C-AABF4BF699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18956D84-F589-FBB3-9A56-65CC2E0BFD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8776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AE7543A1-459C-4402-A226-771B9554E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EAF6703F-340E-7955-9F73-0A1F048BA3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21D84829-8FE7-EC82-3472-9546F44B81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9064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9CBC9250-782C-7D43-1B7C-6CA40510B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77F11BE1-E944-E0B4-8822-A4FCF6E731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2A7B89B5-9A89-6245-8AFD-36ED178827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90166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3AD14210-8DC7-C5D0-ED3C-E4CEB8EB0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4EBA6A3B-8797-86B6-B73E-1B9D8D9372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622136E3-976E-7452-9910-952418EF44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79326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68E8CED6-7479-3CE4-A79C-CB7680F95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90f84d8c9f_9_1:notes">
            <a:extLst>
              <a:ext uri="{FF2B5EF4-FFF2-40B4-BE49-F238E27FC236}">
                <a16:creationId xmlns:a16="http://schemas.microsoft.com/office/drawing/2014/main" id="{91C68BDF-A210-821E-6002-F410774825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90f84d8c9f_9_1:notes">
            <a:extLst>
              <a:ext uri="{FF2B5EF4-FFF2-40B4-BE49-F238E27FC236}">
                <a16:creationId xmlns:a16="http://schemas.microsoft.com/office/drawing/2014/main" id="{E8E9625F-71E2-23FA-5C29-6DAD1DC66B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4839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ctrTitle"/>
          </p:nvPr>
        </p:nvSpPr>
        <p:spPr>
          <a:xfrm>
            <a:off x="771644" y="1683804"/>
            <a:ext cx="8745300" cy="358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ubTitle" idx="1"/>
          </p:nvPr>
        </p:nvSpPr>
        <p:spPr>
          <a:xfrm>
            <a:off x="1286074" y="5403891"/>
            <a:ext cx="7716441" cy="2484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/>
            </a:lvl2pPr>
            <a:lvl3pPr lvl="2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/>
            </a:lvl3pPr>
            <a:lvl4pPr lvl="3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36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6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6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5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body" idx="1"/>
          </p:nvPr>
        </p:nvSpPr>
        <p:spPr>
          <a:xfrm rot="5400000">
            <a:off x="1880287" y="1565914"/>
            <a:ext cx="6528015" cy="8873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5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5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5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6"/>
          <p:cNvSpPr txBox="1">
            <a:spLocks noGrp="1"/>
          </p:cNvSpPr>
          <p:nvPr>
            <p:ph type="title"/>
          </p:nvPr>
        </p:nvSpPr>
        <p:spPr>
          <a:xfrm rot="5400000">
            <a:off x="4112458" y="3798085"/>
            <a:ext cx="8719103" cy="2218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body" idx="1"/>
          </p:nvPr>
        </p:nvSpPr>
        <p:spPr>
          <a:xfrm rot="5400000">
            <a:off x="-388799" y="1643912"/>
            <a:ext cx="8719103" cy="6526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6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6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6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7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7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7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8"/>
          <p:cNvSpPr txBox="1"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8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9"/>
          <p:cNvSpPr txBox="1">
            <a:spLocks noGrp="1"/>
          </p:cNvSpPr>
          <p:nvPr>
            <p:ph type="title"/>
          </p:nvPr>
        </p:nvSpPr>
        <p:spPr>
          <a:xfrm>
            <a:off x="701982" y="2565005"/>
            <a:ext cx="8873907" cy="4279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body" idx="1"/>
          </p:nvPr>
        </p:nvSpPr>
        <p:spPr>
          <a:xfrm>
            <a:off x="701982" y="6885259"/>
            <a:ext cx="8873907" cy="2250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250"/>
              <a:buNone/>
              <a:defRPr sz="225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025"/>
              <a:buNone/>
              <a:defRPr sz="2025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9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0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1"/>
          </p:nvPr>
        </p:nvSpPr>
        <p:spPr>
          <a:xfrm>
            <a:off x="707340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body" idx="2"/>
          </p:nvPr>
        </p:nvSpPr>
        <p:spPr>
          <a:xfrm>
            <a:off x="5208598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0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1"/>
          <p:cNvSpPr txBox="1">
            <a:spLocks noGrp="1"/>
          </p:cNvSpPr>
          <p:nvPr>
            <p:ph type="title"/>
          </p:nvPr>
        </p:nvSpPr>
        <p:spPr>
          <a:xfrm>
            <a:off x="70868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1"/>
          </p:nvPr>
        </p:nvSpPr>
        <p:spPr>
          <a:xfrm>
            <a:off x="708682" y="2522134"/>
            <a:ext cx="4352554" cy="123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 b="1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 b="1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 b="1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2"/>
          </p:nvPr>
        </p:nvSpPr>
        <p:spPr>
          <a:xfrm>
            <a:off x="708682" y="3758193"/>
            <a:ext cx="4352554" cy="5527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3"/>
          </p:nvPr>
        </p:nvSpPr>
        <p:spPr>
          <a:xfrm>
            <a:off x="5208598" y="2522134"/>
            <a:ext cx="4373990" cy="123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 b="1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 b="1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 b="1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body" idx="4"/>
          </p:nvPr>
        </p:nvSpPr>
        <p:spPr>
          <a:xfrm>
            <a:off x="5208598" y="3758193"/>
            <a:ext cx="4373990" cy="5527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2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2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3"/>
          <p:cNvSpPr txBox="1"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body" idx="1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7263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601"/>
              <a:buChar char="•"/>
              <a:defRPr sz="3600"/>
            </a:lvl1pPr>
            <a:lvl2pPr marL="914400" lvl="1" indent="-428688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3151"/>
              <a:buChar char="•"/>
              <a:defRPr sz="3151"/>
            </a:lvl2pPr>
            <a:lvl3pPr marL="1371600" lvl="2" indent="-40005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marL="1828800" lvl="3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4pPr>
            <a:lvl5pPr marL="2286000" lvl="4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5pPr>
            <a:lvl6pPr marL="2743200" lvl="5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6pPr>
            <a:lvl7pPr marL="3200400" lvl="6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7pPr>
            <a:lvl8pPr marL="3657600" lvl="7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8pPr>
            <a:lvl9pPr marL="4114800" lvl="8" indent="-371475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9pPr>
          </a:lstStyle>
          <a:p>
            <a:endParaRPr/>
          </a:p>
        </p:txBody>
      </p:sp>
      <p:sp>
        <p:nvSpPr>
          <p:cNvPr id="61" name="Google Shape;61;p43"/>
          <p:cNvSpPr txBox="1">
            <a:spLocks noGrp="1"/>
          </p:cNvSpPr>
          <p:nvPr>
            <p:ph type="body" idx="2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>
            <a:endParaRPr/>
          </a:p>
        </p:txBody>
      </p:sp>
      <p:sp>
        <p:nvSpPr>
          <p:cNvPr id="62" name="Google Shape;62;p43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3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3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4"/>
          <p:cNvSpPr txBox="1">
            <a:spLocks noGrp="1"/>
          </p:cNvSpPr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>
            <a:spLocks noGrp="1"/>
          </p:cNvSpPr>
          <p:nvPr>
            <p:ph type="pic" idx="2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4"/>
          <p:cNvSpPr txBox="1">
            <a:spLocks noGrp="1"/>
          </p:cNvSpPr>
          <p:nvPr>
            <p:ph type="body" idx="1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marL="1371600" lvl="2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marL="1828800" lvl="3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marL="2286000" lvl="4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marL="2743200" lvl="5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marL="3200400" lvl="6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marL="3657600" lvl="7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marL="4114800" lvl="8" indent="-228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>
            <a:endParaRPr/>
          </a:p>
        </p:txBody>
      </p:sp>
      <p:sp>
        <p:nvSpPr>
          <p:cNvPr id="69" name="Google Shape;69;p44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4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4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51"/>
              <a:buFont typeface="Calibri"/>
              <a:buNone/>
              <a:defRPr sz="49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5"/>
          <p:cNvSpPr txBox="1"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8688" algn="l" rtl="0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151"/>
              <a:buFont typeface="Arial"/>
              <a:buChar char="•"/>
              <a:defRPr sz="315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0050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71475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sz="2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7187" algn="l" rtl="0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5"/>
          <p:cNvSpPr txBox="1">
            <a:spLocks noGrp="1"/>
          </p:cNvSpPr>
          <p:nvPr>
            <p:ph type="dt" idx="10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ftr" idx="11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ckr.com/photos/195961233@N08/album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11" Type="http://schemas.openxmlformats.org/officeDocument/2006/relationships/image" Target="../media/image26.png"/><Relationship Id="rId5" Type="http://schemas.openxmlformats.org/officeDocument/2006/relationships/image" Target="../media/image3.png"/><Relationship Id="rId10" Type="http://schemas.openxmlformats.org/officeDocument/2006/relationships/image" Target="../media/image25.png"/><Relationship Id="rId4" Type="http://schemas.openxmlformats.org/officeDocument/2006/relationships/image" Target="../media/image2.sv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7.jpe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7.jpe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5.png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1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2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inkedin.com/showcase/new-european-bauhaus/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s://www.instagram.com/neweuropeanbauhaus/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4.sv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35.png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slide" Target="slide9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.jpeg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9FA8D3D-EAD0-44DE-9016-F5EC608AB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5253" y="1032428"/>
            <a:ext cx="6790765" cy="377675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0EB283C-E703-33CE-1A3E-BE1B92C5C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65724" y="5344359"/>
            <a:ext cx="4238495" cy="3392849"/>
          </a:xfrm>
          <a:prstGeom prst="rect">
            <a:avLst/>
          </a:prstGeom>
        </p:spPr>
      </p:pic>
      <p:sp>
        <p:nvSpPr>
          <p:cNvPr id="10" name="Google Shape;100;g2472bee5c01_0_12">
            <a:extLst>
              <a:ext uri="{FF2B5EF4-FFF2-40B4-BE49-F238E27FC236}">
                <a16:creationId xmlns:a16="http://schemas.microsoft.com/office/drawing/2014/main" id="{99BBEBF9-F8C1-2711-5E8A-872907EB8A60}"/>
              </a:ext>
            </a:extLst>
          </p:cNvPr>
          <p:cNvSpPr txBox="1"/>
          <p:nvPr/>
        </p:nvSpPr>
        <p:spPr>
          <a:xfrm>
            <a:off x="700969" y="7000673"/>
            <a:ext cx="4457395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76C7A5"/>
                </a:solidFill>
                <a:latin typeface="Montserrat Medium"/>
                <a:ea typeface="Montserrat SemiBold"/>
                <a:cs typeface="Montserrat SemiBold"/>
                <a:sym typeface="Montserrat SemiBold"/>
              </a:rPr>
              <a:t>Spread the word</a:t>
            </a:r>
            <a:endParaRPr lang="en-US" sz="3600" b="1">
              <a:solidFill>
                <a:srgbClr val="76C7A5"/>
              </a:solidFill>
              <a:latin typeface="Montserrat Medium"/>
              <a:ea typeface="Montserrat SemiBold"/>
              <a:cs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76C7A5"/>
                </a:solidFill>
                <a:latin typeface="Montserrat Medium"/>
                <a:ea typeface="Montserrat SemiBold"/>
                <a:cs typeface="Montserrat SemiBold"/>
                <a:sym typeface="Montserrat SemiBold"/>
              </a:rPr>
              <a:t>about the Festival</a:t>
            </a:r>
            <a:endParaRPr lang="en-US" sz="3600">
              <a:solidFill>
                <a:srgbClr val="76C7A5"/>
              </a:solidFill>
              <a:latin typeface="Montserrat Medium"/>
              <a:ea typeface="Montserrat SemiBold"/>
              <a:cs typeface="Montserrat Semi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DA7C58DD-2B12-53DC-9AAC-3D36C9FB2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38;p3">
            <a:extLst>
              <a:ext uri="{FF2B5EF4-FFF2-40B4-BE49-F238E27FC236}">
                <a16:creationId xmlns:a16="http://schemas.microsoft.com/office/drawing/2014/main" id="{68A5A1F5-B0D5-9070-4616-8AC5F880195C}"/>
              </a:ext>
            </a:extLst>
          </p:cNvPr>
          <p:cNvSpPr/>
          <p:nvPr/>
        </p:nvSpPr>
        <p:spPr>
          <a:xfrm>
            <a:off x="2322481" y="1324923"/>
            <a:ext cx="5789127" cy="1912241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37;p3">
            <a:extLst>
              <a:ext uri="{FF2B5EF4-FFF2-40B4-BE49-F238E27FC236}">
                <a16:creationId xmlns:a16="http://schemas.microsoft.com/office/drawing/2014/main" id="{BA3FD1D2-85C1-FA3E-E258-1A7691DAEB75}"/>
              </a:ext>
            </a:extLst>
          </p:cNvPr>
          <p:cNvSpPr txBox="1"/>
          <p:nvPr/>
        </p:nvSpPr>
        <p:spPr>
          <a:xfrm>
            <a:off x="2656847" y="1452515"/>
            <a:ext cx="5120394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Download &amp; share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Montserrat"/>
                <a:sym typeface="Montserrat"/>
              </a:rPr>
              <a:t>your </a:t>
            </a:r>
            <a:r>
              <a:rPr lang="en-US" sz="3200" b="1" err="1">
                <a:solidFill>
                  <a:schemeClr val="dk1"/>
                </a:solidFill>
                <a:latin typeface="Montserrat"/>
                <a:sym typeface="Montserrat"/>
              </a:rPr>
              <a:t>favourite</a:t>
            </a:r>
            <a:r>
              <a:rPr lang="en-US" sz="3200" b="1">
                <a:solidFill>
                  <a:schemeClr val="dk1"/>
                </a:solidFill>
                <a:latin typeface="Montserrat"/>
                <a:sym typeface="Montserrat"/>
              </a:rPr>
              <a:t> pictures </a:t>
            </a:r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from the last edition</a:t>
            </a:r>
            <a:endParaRPr lang="en-US" sz="3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D5C92C-C892-3EC4-4744-128F31EF4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716" y="3641787"/>
            <a:ext cx="8038857" cy="368119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1F225A6-1785-D429-87B0-99CA115861F6}"/>
              </a:ext>
            </a:extLst>
          </p:cNvPr>
          <p:cNvSpPr txBox="1"/>
          <p:nvPr/>
        </p:nvSpPr>
        <p:spPr>
          <a:xfrm>
            <a:off x="1297226" y="7944389"/>
            <a:ext cx="783963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 sz="2000">
                <a:solidFill>
                  <a:schemeClr val="dk1"/>
                </a:solidFill>
                <a:latin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https://www.flickr.com/photos/195961233@N08/albums</a:t>
            </a:r>
            <a:endParaRPr lang="fr-BE" sz="2000">
              <a:solidFill>
                <a:schemeClr val="dk1"/>
              </a:solidFill>
              <a:latin typeface="Montserra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937810-2195-CF46-00C1-0B3CDFBE2F63}"/>
              </a:ext>
            </a:extLst>
          </p:cNvPr>
          <p:cNvSpPr txBox="1"/>
          <p:nvPr/>
        </p:nvSpPr>
        <p:spPr>
          <a:xfrm>
            <a:off x="2865560" y="8344499"/>
            <a:ext cx="19405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2000" err="1">
                <a:solidFill>
                  <a:schemeClr val="dk1"/>
                </a:solidFill>
                <a:latin typeface="Montserrat"/>
              </a:rPr>
              <a:t>Incorporate</a:t>
            </a:r>
            <a:endParaRPr lang="fr-BE" sz="2000" b="1">
              <a:solidFill>
                <a:schemeClr val="dk1"/>
              </a:solidFill>
              <a:latin typeface="Montserra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F89D04-2F45-856A-442F-58C5F27474A6}"/>
              </a:ext>
            </a:extLst>
          </p:cNvPr>
          <p:cNvSpPr txBox="1"/>
          <p:nvPr/>
        </p:nvSpPr>
        <p:spPr>
          <a:xfrm>
            <a:off x="4503724" y="8357946"/>
            <a:ext cx="36078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2000" b="1">
                <a:solidFill>
                  <a:schemeClr val="dk1"/>
                </a:solidFill>
                <a:latin typeface="Montserrat"/>
              </a:rPr>
              <a:t>© European Union 2022 </a:t>
            </a:r>
          </a:p>
        </p:txBody>
      </p:sp>
    </p:spTree>
    <p:extLst>
      <p:ext uri="{BB962C8B-B14F-4D97-AF65-F5344CB8AC3E}">
        <p14:creationId xmlns:p14="http://schemas.microsoft.com/office/powerpoint/2010/main" val="3264434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D0A8A8B6-2590-DA8A-6D9D-23DCD75E1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F74A211-C917-A6E8-05BE-5AA69D22C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5104" y="2970718"/>
            <a:ext cx="6965576" cy="4685933"/>
          </a:xfrm>
          <a:prstGeom prst="rect">
            <a:avLst/>
          </a:prstGeom>
        </p:spPr>
      </p:pic>
      <p:sp>
        <p:nvSpPr>
          <p:cNvPr id="6" name="Google Shape;100;g2472bee5c01_0_12">
            <a:extLst>
              <a:ext uri="{FF2B5EF4-FFF2-40B4-BE49-F238E27FC236}">
                <a16:creationId xmlns:a16="http://schemas.microsoft.com/office/drawing/2014/main" id="{4BAAFDB7-7ED3-EDB3-41EA-73F5FCD38116}"/>
              </a:ext>
            </a:extLst>
          </p:cNvPr>
          <p:cNvSpPr txBox="1"/>
          <p:nvPr/>
        </p:nvSpPr>
        <p:spPr>
          <a:xfrm>
            <a:off x="1545104" y="1820479"/>
            <a:ext cx="4340171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76C7A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Use the </a:t>
            </a:r>
            <a:r>
              <a:rPr lang="en-US" sz="3100" err="1">
                <a:solidFill>
                  <a:srgbClr val="76C7A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colours</a:t>
            </a:r>
            <a:endParaRPr sz="3100">
              <a:solidFill>
                <a:srgbClr val="76C7A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072587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1C747D26-C26D-69CC-CB1F-8A96C9CDB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00;g2472bee5c01_0_12">
            <a:extLst>
              <a:ext uri="{FF2B5EF4-FFF2-40B4-BE49-F238E27FC236}">
                <a16:creationId xmlns:a16="http://schemas.microsoft.com/office/drawing/2014/main" id="{9D3CC9C5-84D1-D666-8F8F-BD62F4E5483B}"/>
              </a:ext>
            </a:extLst>
          </p:cNvPr>
          <p:cNvSpPr txBox="1"/>
          <p:nvPr/>
        </p:nvSpPr>
        <p:spPr>
          <a:xfrm>
            <a:off x="2005854" y="1442365"/>
            <a:ext cx="6393282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76C7A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Add visual elements</a:t>
            </a:r>
            <a:endParaRPr sz="3100">
              <a:solidFill>
                <a:srgbClr val="76C7A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AF33CB2-43F6-73B6-4F12-2B34C0B31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518" y="2946579"/>
            <a:ext cx="3018600" cy="16788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9A39BCF-82D0-A4E4-11C5-6D6CCE2A0C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1901" y="6826598"/>
            <a:ext cx="2560870" cy="2049936"/>
          </a:xfrm>
          <a:prstGeom prst="rect">
            <a:avLst/>
          </a:prstGeom>
        </p:spPr>
      </p:pic>
      <p:pic>
        <p:nvPicPr>
          <p:cNvPr id="8" name="Google Shape;235;p10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97C67C66-F789-492E-832A-F68EB273FA36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93477" y="5177005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00;g2472bee5c01_0_12">
            <a:extLst>
              <a:ext uri="{FF2B5EF4-FFF2-40B4-BE49-F238E27FC236}">
                <a16:creationId xmlns:a16="http://schemas.microsoft.com/office/drawing/2014/main" id="{F4E41E72-E244-87B2-AA9B-241041CABB84}"/>
              </a:ext>
            </a:extLst>
          </p:cNvPr>
          <p:cNvSpPr txBox="1"/>
          <p:nvPr/>
        </p:nvSpPr>
        <p:spPr>
          <a:xfrm>
            <a:off x="6578578" y="3513406"/>
            <a:ext cx="2892564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4CC9F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Logos</a:t>
            </a:r>
            <a:endParaRPr sz="3100">
              <a:solidFill>
                <a:srgbClr val="4CC9F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0" name="Google Shape;100;g2472bee5c01_0_12">
            <a:extLst>
              <a:ext uri="{FF2B5EF4-FFF2-40B4-BE49-F238E27FC236}">
                <a16:creationId xmlns:a16="http://schemas.microsoft.com/office/drawing/2014/main" id="{6EBA0F58-4FF4-151A-BB32-D77007D92474}"/>
              </a:ext>
            </a:extLst>
          </p:cNvPr>
          <p:cNvSpPr txBox="1"/>
          <p:nvPr/>
        </p:nvSpPr>
        <p:spPr>
          <a:xfrm>
            <a:off x="6578578" y="7497068"/>
            <a:ext cx="2892564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4CC9F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Shapes</a:t>
            </a:r>
            <a:endParaRPr sz="3100">
              <a:solidFill>
                <a:srgbClr val="4CC9F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1" name="Google Shape;100;g2472bee5c01_0_12">
            <a:extLst>
              <a:ext uri="{FF2B5EF4-FFF2-40B4-BE49-F238E27FC236}">
                <a16:creationId xmlns:a16="http://schemas.microsoft.com/office/drawing/2014/main" id="{F686642B-53BF-196C-D4A5-B239EF0B1A8F}"/>
              </a:ext>
            </a:extLst>
          </p:cNvPr>
          <p:cNvSpPr txBox="1"/>
          <p:nvPr/>
        </p:nvSpPr>
        <p:spPr>
          <a:xfrm>
            <a:off x="6578578" y="5177005"/>
            <a:ext cx="2892564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4CC9F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EU Flag</a:t>
            </a:r>
            <a:endParaRPr sz="3100">
              <a:solidFill>
                <a:srgbClr val="4CC9F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5" name="Picture 14" descr="A white circle with blue and yellow circles and black text&#10;&#10;Description automatically generated">
            <a:extLst>
              <a:ext uri="{FF2B5EF4-FFF2-40B4-BE49-F238E27FC236}">
                <a16:creationId xmlns:a16="http://schemas.microsoft.com/office/drawing/2014/main" id="{EC2C07C0-2220-18F6-EE56-6EB892EDB7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0867" y="2838356"/>
            <a:ext cx="1812962" cy="1823190"/>
          </a:xfrm>
          <a:prstGeom prst="rect">
            <a:avLst/>
          </a:prstGeom>
        </p:spPr>
      </p:pic>
      <p:pic>
        <p:nvPicPr>
          <p:cNvPr id="12" name="Picture 11" descr="A black circle with a black background&#10;&#10;Description automatically generated">
            <a:extLst>
              <a:ext uri="{FF2B5EF4-FFF2-40B4-BE49-F238E27FC236}">
                <a16:creationId xmlns:a16="http://schemas.microsoft.com/office/drawing/2014/main" id="{17E3B536-9AF6-A6CE-0157-DE3763858C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4496" y="6796020"/>
            <a:ext cx="1332692" cy="1261448"/>
          </a:xfrm>
          <a:prstGeom prst="rect">
            <a:avLst/>
          </a:prstGeom>
        </p:spPr>
      </p:pic>
      <p:pic>
        <p:nvPicPr>
          <p:cNvPr id="14" name="Picture 13" descr="A white circle on a black background&#10;&#10;Description automatically generated">
            <a:extLst>
              <a:ext uri="{FF2B5EF4-FFF2-40B4-BE49-F238E27FC236}">
                <a16:creationId xmlns:a16="http://schemas.microsoft.com/office/drawing/2014/main" id="{FCB18336-6DC2-5F9F-DCB6-BB68E4ABD6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5204" y="6427382"/>
            <a:ext cx="1630086" cy="1630086"/>
          </a:xfrm>
          <a:prstGeom prst="rect">
            <a:avLst/>
          </a:prstGeom>
        </p:spPr>
      </p:pic>
      <p:pic>
        <p:nvPicPr>
          <p:cNvPr id="17" name="Picture 16" descr="A yellow oval on a black background&#10;&#10;Description automatically generated">
            <a:extLst>
              <a:ext uri="{FF2B5EF4-FFF2-40B4-BE49-F238E27FC236}">
                <a16:creationId xmlns:a16="http://schemas.microsoft.com/office/drawing/2014/main" id="{43B46B70-A5B8-D301-3752-EC5B3F46616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8097" t="28074" r="29473" b="30106"/>
          <a:stretch/>
        </p:blipFill>
        <p:spPr>
          <a:xfrm>
            <a:off x="3897449" y="7856077"/>
            <a:ext cx="2174094" cy="145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98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0FAFE8BF-A457-8AB9-FA81-E803C0D47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3">
            <a:extLst>
              <a:ext uri="{FF2B5EF4-FFF2-40B4-BE49-F238E27FC236}">
                <a16:creationId xmlns:a16="http://schemas.microsoft.com/office/drawing/2014/main" id="{2709CBF4-8845-008B-D630-6F3C9D20A542}"/>
              </a:ext>
            </a:extLst>
          </p:cNvPr>
          <p:cNvSpPr/>
          <p:nvPr/>
        </p:nvSpPr>
        <p:spPr>
          <a:xfrm>
            <a:off x="1304074" y="3513073"/>
            <a:ext cx="7680437" cy="1912241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37;p3">
            <a:extLst>
              <a:ext uri="{FF2B5EF4-FFF2-40B4-BE49-F238E27FC236}">
                <a16:creationId xmlns:a16="http://schemas.microsoft.com/office/drawing/2014/main" id="{9D149B90-FFBE-0D1F-82CE-D9AF83594B45}"/>
              </a:ext>
            </a:extLst>
          </p:cNvPr>
          <p:cNvSpPr txBox="1"/>
          <p:nvPr/>
        </p:nvSpPr>
        <p:spPr>
          <a:xfrm>
            <a:off x="1411359" y="4071818"/>
            <a:ext cx="7465865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Find some</a:t>
            </a:r>
            <a:r>
              <a:rPr lang="en-US" sz="3200" b="1">
                <a:solidFill>
                  <a:schemeClr val="dk1"/>
                </a:solidFill>
                <a:latin typeface="Montserrat"/>
                <a:sym typeface="Montserrat"/>
              </a:rPr>
              <a:t> examples </a:t>
            </a:r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below</a:t>
            </a:r>
            <a:endParaRPr lang="en-US" sz="3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0D129CA5-FC2F-6224-A8E2-DBCF441F9DE6}"/>
              </a:ext>
            </a:extLst>
          </p:cNvPr>
          <p:cNvSpPr/>
          <p:nvPr/>
        </p:nvSpPr>
        <p:spPr>
          <a:xfrm>
            <a:off x="4761050" y="5425314"/>
            <a:ext cx="766482" cy="2729753"/>
          </a:xfrm>
          <a:prstGeom prst="downArrow">
            <a:avLst/>
          </a:prstGeom>
          <a:solidFill>
            <a:srgbClr val="F5EC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15860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47B74613-5F39-40B3-23F2-56A12EFDD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oup of women dancing on a stage&#10;&#10;Description automatically generated">
            <a:extLst>
              <a:ext uri="{FF2B5EF4-FFF2-40B4-BE49-F238E27FC236}">
                <a16:creationId xmlns:a16="http://schemas.microsoft.com/office/drawing/2014/main" id="{4D49ECF3-C570-2134-D52F-B237216B75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50380" t="8657" r="-1" b="16920"/>
          <a:stretch/>
        </p:blipFill>
        <p:spPr>
          <a:xfrm>
            <a:off x="0" y="0"/>
            <a:ext cx="10288588" cy="10288588"/>
          </a:xfrm>
          <a:prstGeom prst="rect">
            <a:avLst/>
          </a:prstGeom>
        </p:spPr>
      </p:pic>
      <p:pic>
        <p:nvPicPr>
          <p:cNvPr id="9" name="Google Shape;235;p10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ECA75BCB-CADA-D870-BF25-1A580684B0B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96151" y="8794377"/>
            <a:ext cx="1358990" cy="91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white circle with blue and yellow circles and black text&#10;&#10;Description automatically generated">
            <a:extLst>
              <a:ext uri="{FF2B5EF4-FFF2-40B4-BE49-F238E27FC236}">
                <a16:creationId xmlns:a16="http://schemas.microsoft.com/office/drawing/2014/main" id="{FE6854E4-1F7C-295E-C14D-18096EDF4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22" y="8233421"/>
            <a:ext cx="1812962" cy="182319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669CE69-37F7-619A-8D86-1A26DFA658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5207" y="6938682"/>
            <a:ext cx="4701191" cy="2614614"/>
          </a:xfrm>
          <a:prstGeom prst="rect">
            <a:avLst/>
          </a:prstGeom>
        </p:spPr>
      </p:pic>
      <p:pic>
        <p:nvPicPr>
          <p:cNvPr id="19" name="Picture 18" descr="A white circle on a black background&#10;&#10;Description automatically generated">
            <a:extLst>
              <a:ext uri="{FF2B5EF4-FFF2-40B4-BE49-F238E27FC236}">
                <a16:creationId xmlns:a16="http://schemas.microsoft.com/office/drawing/2014/main" id="{D7F2D737-B81D-022C-1246-9C4C627073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9616" y="295835"/>
            <a:ext cx="3699546" cy="3699546"/>
          </a:xfrm>
          <a:prstGeom prst="rect">
            <a:avLst/>
          </a:prstGeom>
        </p:spPr>
      </p:pic>
      <p:sp>
        <p:nvSpPr>
          <p:cNvPr id="20" name="Google Shape;137;p3">
            <a:extLst>
              <a:ext uri="{FF2B5EF4-FFF2-40B4-BE49-F238E27FC236}">
                <a16:creationId xmlns:a16="http://schemas.microsoft.com/office/drawing/2014/main" id="{B13E6B70-F192-4DFC-2FB8-AE2C28F5CBB3}"/>
              </a:ext>
            </a:extLst>
          </p:cNvPr>
          <p:cNvSpPr txBox="1"/>
          <p:nvPr/>
        </p:nvSpPr>
        <p:spPr>
          <a:xfrm rot="640417">
            <a:off x="6636133" y="1207131"/>
            <a:ext cx="3375794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tx1"/>
                </a:solidFill>
                <a:sym typeface="Montserrat"/>
              </a:rPr>
              <a:t>9-13</a:t>
            </a:r>
            <a:endParaRPr lang="en-US" sz="3600" b="1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tx1"/>
                </a:solidFill>
                <a:sym typeface="Montserrat"/>
              </a:rPr>
              <a:t>April ‘24</a:t>
            </a:r>
            <a:endParaRPr lang="en-US" sz="3600" b="1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tx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3600" b="1">
              <a:solidFill>
                <a:schemeClr val="tx1"/>
              </a:solidFill>
              <a:ea typeface="Montserrat"/>
              <a:cs typeface="Montserra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93D5A5-FFBB-EF32-B8FB-985524ECB17A}"/>
              </a:ext>
            </a:extLst>
          </p:cNvPr>
          <p:cNvSpPr txBox="1"/>
          <p:nvPr/>
        </p:nvSpPr>
        <p:spPr>
          <a:xfrm rot="16200000">
            <a:off x="8291316" y="1210596"/>
            <a:ext cx="3607884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>
                <a:solidFill>
                  <a:schemeClr val="bg1"/>
                </a:solidFill>
              </a:rPr>
              <a:t>© </a:t>
            </a:r>
            <a:r>
              <a:rPr lang="fr-BE" err="1">
                <a:solidFill>
                  <a:schemeClr val="bg1"/>
                </a:solidFill>
              </a:rPr>
              <a:t>European</a:t>
            </a:r>
            <a:r>
              <a:rPr lang="fr-BE">
                <a:solidFill>
                  <a:schemeClr val="bg1"/>
                </a:solidFill>
              </a:rPr>
              <a:t> Union 2022 </a:t>
            </a:r>
          </a:p>
        </p:txBody>
      </p:sp>
    </p:spTree>
    <p:extLst>
      <p:ext uri="{BB962C8B-B14F-4D97-AF65-F5344CB8AC3E}">
        <p14:creationId xmlns:p14="http://schemas.microsoft.com/office/powerpoint/2010/main" val="2794270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47B74613-5F39-40B3-23F2-56A12EFDD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oup of women dancing on a stage&#10;&#10;Description automatically generated">
            <a:extLst>
              <a:ext uri="{FF2B5EF4-FFF2-40B4-BE49-F238E27FC236}">
                <a16:creationId xmlns:a16="http://schemas.microsoft.com/office/drawing/2014/main" id="{4D49ECF3-C570-2134-D52F-B237216B75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50380" t="8657" r="-1" b="16920"/>
          <a:stretch/>
        </p:blipFill>
        <p:spPr>
          <a:xfrm>
            <a:off x="0" y="0"/>
            <a:ext cx="10288588" cy="10288588"/>
          </a:xfrm>
          <a:prstGeom prst="rect">
            <a:avLst/>
          </a:prstGeom>
        </p:spPr>
      </p:pic>
      <p:pic>
        <p:nvPicPr>
          <p:cNvPr id="9" name="Google Shape;235;p10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ECA75BCB-CADA-D870-BF25-1A580684B0B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96151" y="8794377"/>
            <a:ext cx="1358990" cy="91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white circle with blue and yellow circles and black text&#10;&#10;Description automatically generated">
            <a:extLst>
              <a:ext uri="{FF2B5EF4-FFF2-40B4-BE49-F238E27FC236}">
                <a16:creationId xmlns:a16="http://schemas.microsoft.com/office/drawing/2014/main" id="{FE6854E4-1F7C-295E-C14D-18096EDF4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22" y="8233421"/>
            <a:ext cx="1812962" cy="182319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669CE69-37F7-619A-8D86-1A26DFA658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5207" y="6938682"/>
            <a:ext cx="4701191" cy="26146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393D5A5-FFBB-EF32-B8FB-985524ECB17A}"/>
              </a:ext>
            </a:extLst>
          </p:cNvPr>
          <p:cNvSpPr txBox="1"/>
          <p:nvPr/>
        </p:nvSpPr>
        <p:spPr>
          <a:xfrm rot="16200000">
            <a:off x="8291316" y="1210596"/>
            <a:ext cx="3607884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>
                <a:solidFill>
                  <a:schemeClr val="bg1"/>
                </a:solidFill>
              </a:rPr>
              <a:t>© </a:t>
            </a:r>
            <a:r>
              <a:rPr lang="fr-BE" err="1">
                <a:solidFill>
                  <a:schemeClr val="bg1"/>
                </a:solidFill>
              </a:rPr>
              <a:t>European</a:t>
            </a:r>
            <a:r>
              <a:rPr lang="fr-BE">
                <a:solidFill>
                  <a:schemeClr val="bg1"/>
                </a:solidFill>
              </a:rPr>
              <a:t> Union 2022 </a:t>
            </a:r>
          </a:p>
        </p:txBody>
      </p:sp>
      <p:pic>
        <p:nvPicPr>
          <p:cNvPr id="4" name="Picture 3" descr="A black circle with a black background&#10;&#10;Description automatically generated">
            <a:extLst>
              <a:ext uri="{FF2B5EF4-FFF2-40B4-BE49-F238E27FC236}">
                <a16:creationId xmlns:a16="http://schemas.microsoft.com/office/drawing/2014/main" id="{2702E84A-DA94-B218-D2CC-714E7B3508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4901" y="904676"/>
            <a:ext cx="2828810" cy="2677586"/>
          </a:xfrm>
          <a:prstGeom prst="rect">
            <a:avLst/>
          </a:prstGeom>
        </p:spPr>
      </p:pic>
      <p:sp>
        <p:nvSpPr>
          <p:cNvPr id="20" name="Google Shape;137;p3">
            <a:extLst>
              <a:ext uri="{FF2B5EF4-FFF2-40B4-BE49-F238E27FC236}">
                <a16:creationId xmlns:a16="http://schemas.microsoft.com/office/drawing/2014/main" id="{B13E6B70-F192-4DFC-2FB8-AE2C28F5CBB3}"/>
              </a:ext>
            </a:extLst>
          </p:cNvPr>
          <p:cNvSpPr txBox="1"/>
          <p:nvPr/>
        </p:nvSpPr>
        <p:spPr>
          <a:xfrm rot="640417">
            <a:off x="6636133" y="1207131"/>
            <a:ext cx="3375794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bg1"/>
                </a:solidFill>
                <a:sym typeface="Montserrat"/>
              </a:rPr>
              <a:t>9-13</a:t>
            </a:r>
            <a:endParaRPr lang="en-US" sz="36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bg1"/>
                </a:solidFill>
                <a:sym typeface="Montserrat"/>
              </a:rPr>
              <a:t>April ‘24</a:t>
            </a:r>
            <a:endParaRPr lang="en-US" sz="36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3600" b="1">
              <a:solidFill>
                <a:schemeClr val="bg1"/>
              </a:solidFill>
              <a:ea typeface="Montserrat"/>
              <a:cs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3785489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07E0D9DB-FC7D-474B-A8F4-1F598B6B9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sticks in front of a person&#10;&#10;Description automatically generated">
            <a:extLst>
              <a:ext uri="{FF2B5EF4-FFF2-40B4-BE49-F238E27FC236}">
                <a16:creationId xmlns:a16="http://schemas.microsoft.com/office/drawing/2014/main" id="{7E81DE64-8639-F83F-D724-1452A87936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910" b="6807"/>
          <a:stretch/>
        </p:blipFill>
        <p:spPr>
          <a:xfrm>
            <a:off x="-1" y="-1"/>
            <a:ext cx="10288589" cy="10288589"/>
          </a:xfrm>
          <a:prstGeom prst="rect">
            <a:avLst/>
          </a:prstGeom>
        </p:spPr>
      </p:pic>
      <p:pic>
        <p:nvPicPr>
          <p:cNvPr id="13" name="Picture 12" descr="A white circle on a black background&#10;&#10;Description automatically generated">
            <a:extLst>
              <a:ext uri="{FF2B5EF4-FFF2-40B4-BE49-F238E27FC236}">
                <a16:creationId xmlns:a16="http://schemas.microsoft.com/office/drawing/2014/main" id="{4B801553-6D22-F355-9756-8F571516E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476934">
            <a:off x="-740284" y="-690449"/>
            <a:ext cx="5826109" cy="582610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F45A85E-E69C-A09D-DD48-31CF2DE303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47" y="1167215"/>
            <a:ext cx="3714690" cy="2065962"/>
          </a:xfrm>
          <a:prstGeom prst="rect">
            <a:avLst/>
          </a:prstGeom>
        </p:spPr>
      </p:pic>
      <p:pic>
        <p:nvPicPr>
          <p:cNvPr id="14" name="Picture 13" descr="A black circle with a black background&#10;&#10;Description automatically generated">
            <a:extLst>
              <a:ext uri="{FF2B5EF4-FFF2-40B4-BE49-F238E27FC236}">
                <a16:creationId xmlns:a16="http://schemas.microsoft.com/office/drawing/2014/main" id="{1A9C930D-6F55-324D-BD45-6F86885561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7243" y="3494614"/>
            <a:ext cx="2828810" cy="2677586"/>
          </a:xfrm>
          <a:prstGeom prst="rect">
            <a:avLst/>
          </a:prstGeom>
        </p:spPr>
      </p:pic>
      <p:sp>
        <p:nvSpPr>
          <p:cNvPr id="7" name="Google Shape;137;p3">
            <a:extLst>
              <a:ext uri="{FF2B5EF4-FFF2-40B4-BE49-F238E27FC236}">
                <a16:creationId xmlns:a16="http://schemas.microsoft.com/office/drawing/2014/main" id="{F95DE772-81C1-9083-AE62-7A9F8CCC4AFB}"/>
              </a:ext>
            </a:extLst>
          </p:cNvPr>
          <p:cNvSpPr txBox="1"/>
          <p:nvPr/>
        </p:nvSpPr>
        <p:spPr>
          <a:xfrm rot="640417">
            <a:off x="2592859" y="3818664"/>
            <a:ext cx="3375794" cy="1982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bg1"/>
                </a:solidFill>
                <a:sym typeface="Montserrat"/>
              </a:rPr>
              <a:t>9-13</a:t>
            </a:r>
            <a:endParaRPr lang="en-US" sz="36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bg1"/>
                </a:solidFill>
                <a:sym typeface="Montserrat"/>
              </a:rPr>
              <a:t>April ‘24</a:t>
            </a:r>
            <a:endParaRPr lang="en-US" sz="36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3600" b="1">
              <a:solidFill>
                <a:schemeClr val="bg1"/>
              </a:solidFill>
              <a:ea typeface="Montserrat"/>
              <a:cs typeface="Montserra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41D731-18F7-26F9-BEDA-399FB0272E48}"/>
              </a:ext>
            </a:extLst>
          </p:cNvPr>
          <p:cNvSpPr txBox="1"/>
          <p:nvPr/>
        </p:nvSpPr>
        <p:spPr>
          <a:xfrm rot="16200000">
            <a:off x="8224080" y="8498902"/>
            <a:ext cx="3607884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>
                <a:solidFill>
                  <a:schemeClr val="bg1"/>
                </a:solidFill>
              </a:rPr>
              <a:t>© </a:t>
            </a:r>
            <a:r>
              <a:rPr lang="fr-BE" err="1">
                <a:solidFill>
                  <a:schemeClr val="bg1"/>
                </a:solidFill>
              </a:rPr>
              <a:t>European</a:t>
            </a:r>
            <a:r>
              <a:rPr lang="fr-BE">
                <a:solidFill>
                  <a:schemeClr val="bg1"/>
                </a:solidFill>
              </a:rPr>
              <a:t> Union 2022 </a:t>
            </a:r>
          </a:p>
        </p:txBody>
      </p:sp>
      <p:pic>
        <p:nvPicPr>
          <p:cNvPr id="4" name="Google Shape;235;p10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6C418821-6BCF-B4D0-DC11-B2B146F4948A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96151" y="8794377"/>
            <a:ext cx="1358990" cy="91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white circle with blue and yellow circles and black text&#10;&#10;Description automatically generated">
            <a:extLst>
              <a:ext uri="{FF2B5EF4-FFF2-40B4-BE49-F238E27FC236}">
                <a16:creationId xmlns:a16="http://schemas.microsoft.com/office/drawing/2014/main" id="{83ACA7FD-3F3B-48A6-47DC-A5B48F94C3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6622" y="8233421"/>
            <a:ext cx="1812962" cy="182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42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DA96F50A-AA3D-533A-4872-72E9DEC12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dancing on a stage&#10;&#10;Description automatically generated">
            <a:extLst>
              <a:ext uri="{FF2B5EF4-FFF2-40B4-BE49-F238E27FC236}">
                <a16:creationId xmlns:a16="http://schemas.microsoft.com/office/drawing/2014/main" id="{524BBD25-CEB4-B5EE-BE36-687AC54B31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33606"/>
          <a:stretch/>
        </p:blipFill>
        <p:spPr>
          <a:xfrm>
            <a:off x="0" y="-13447"/>
            <a:ext cx="10288588" cy="1033078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7C45C8D1-FDDE-4E2E-4A2D-9DB1835DD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4294" y="7126181"/>
            <a:ext cx="4871216" cy="2709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B8395B-BEB4-F68E-472D-9BB92714CF69}"/>
              </a:ext>
            </a:extLst>
          </p:cNvPr>
          <p:cNvSpPr txBox="1"/>
          <p:nvPr/>
        </p:nvSpPr>
        <p:spPr>
          <a:xfrm rot="16200000">
            <a:off x="8170292" y="1536782"/>
            <a:ext cx="3607884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>
                <a:solidFill>
                  <a:schemeClr val="bg1"/>
                </a:solidFill>
              </a:rPr>
              <a:t>© </a:t>
            </a:r>
            <a:r>
              <a:rPr lang="fr-BE" err="1">
                <a:solidFill>
                  <a:schemeClr val="bg1"/>
                </a:solidFill>
              </a:rPr>
              <a:t>European</a:t>
            </a:r>
            <a:r>
              <a:rPr lang="fr-BE">
                <a:solidFill>
                  <a:schemeClr val="bg1"/>
                </a:solidFill>
              </a:rPr>
              <a:t> Union 2022 </a:t>
            </a:r>
          </a:p>
        </p:txBody>
      </p:sp>
      <p:pic>
        <p:nvPicPr>
          <p:cNvPr id="4" name="Google Shape;235;p10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072D6736-4184-8E38-AE5C-9F50A67D285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96151" y="8794377"/>
            <a:ext cx="1358990" cy="91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white circle with blue and yellow circles and black text&#10;&#10;Description automatically generated">
            <a:extLst>
              <a:ext uri="{FF2B5EF4-FFF2-40B4-BE49-F238E27FC236}">
                <a16:creationId xmlns:a16="http://schemas.microsoft.com/office/drawing/2014/main" id="{68155C20-E3F7-5AC8-57F9-63F24D58B3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622" y="8233421"/>
            <a:ext cx="1812962" cy="1823190"/>
          </a:xfrm>
          <a:prstGeom prst="rect">
            <a:avLst/>
          </a:prstGeom>
        </p:spPr>
      </p:pic>
      <p:pic>
        <p:nvPicPr>
          <p:cNvPr id="15" name="Picture 14" descr="A white circle on a black background&#10;&#10;Description automatically generated">
            <a:extLst>
              <a:ext uri="{FF2B5EF4-FFF2-40B4-BE49-F238E27FC236}">
                <a16:creationId xmlns:a16="http://schemas.microsoft.com/office/drawing/2014/main" id="{B58F798E-1C6D-B895-9198-C5E88304B9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0799" y="3636130"/>
            <a:ext cx="3490051" cy="3490051"/>
          </a:xfrm>
          <a:prstGeom prst="rect">
            <a:avLst/>
          </a:prstGeom>
        </p:spPr>
      </p:pic>
      <p:sp>
        <p:nvSpPr>
          <p:cNvPr id="16" name="Google Shape;137;p3">
            <a:extLst>
              <a:ext uri="{FF2B5EF4-FFF2-40B4-BE49-F238E27FC236}">
                <a16:creationId xmlns:a16="http://schemas.microsoft.com/office/drawing/2014/main" id="{0AA9F658-77CC-8BAC-15C3-2B601C1F6CA5}"/>
              </a:ext>
            </a:extLst>
          </p:cNvPr>
          <p:cNvSpPr txBox="1"/>
          <p:nvPr/>
        </p:nvSpPr>
        <p:spPr>
          <a:xfrm rot="640417">
            <a:off x="6519086" y="4417958"/>
            <a:ext cx="3163556" cy="546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tx1"/>
                </a:solidFill>
                <a:sym typeface="Montserrat"/>
              </a:rPr>
              <a:t>9-13</a:t>
            </a:r>
            <a:endParaRPr lang="en-US" sz="3600" b="1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tx1"/>
                </a:solidFill>
                <a:sym typeface="Montserrat"/>
              </a:rPr>
              <a:t>April ‘24</a:t>
            </a:r>
            <a:endParaRPr lang="en-US" sz="3600" b="1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tx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3600">
              <a:solidFill>
                <a:schemeClr val="tx1"/>
              </a:solidFill>
              <a:ea typeface="Montserrat"/>
              <a:cs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994431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itting on benches in a tent&#10;&#10;Description automatically generated">
            <a:extLst>
              <a:ext uri="{FF2B5EF4-FFF2-40B4-BE49-F238E27FC236}">
                <a16:creationId xmlns:a16="http://schemas.microsoft.com/office/drawing/2014/main" id="{B0AB118E-2961-D686-E7F4-3FC4197702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43750"/>
          <a:stretch/>
        </p:blipFill>
        <p:spPr>
          <a:xfrm>
            <a:off x="0" y="0"/>
            <a:ext cx="10288588" cy="10288588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924FA4B-9FA5-DA8B-DCC8-81BD51397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6383" y="207434"/>
            <a:ext cx="3965923" cy="22056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BFAD4F-9710-4D19-0790-7EB89491A0AA}"/>
              </a:ext>
            </a:extLst>
          </p:cNvPr>
          <p:cNvSpPr txBox="1"/>
          <p:nvPr/>
        </p:nvSpPr>
        <p:spPr>
          <a:xfrm rot="16200000">
            <a:off x="8224398" y="7753852"/>
            <a:ext cx="3607884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>
                <a:solidFill>
                  <a:schemeClr val="bg1"/>
                </a:solidFill>
              </a:rPr>
              <a:t>© </a:t>
            </a:r>
            <a:r>
              <a:rPr lang="fr-BE" err="1">
                <a:solidFill>
                  <a:schemeClr val="bg1"/>
                </a:solidFill>
              </a:rPr>
              <a:t>European</a:t>
            </a:r>
            <a:r>
              <a:rPr lang="fr-BE">
                <a:solidFill>
                  <a:schemeClr val="bg1"/>
                </a:solidFill>
              </a:rPr>
              <a:t> Union 2022 </a:t>
            </a:r>
          </a:p>
        </p:txBody>
      </p:sp>
      <p:pic>
        <p:nvPicPr>
          <p:cNvPr id="4" name="Google Shape;235;p10" descr="A picture containing text, flower, plant&#10;&#10;Description automatically generated">
            <a:extLst>
              <a:ext uri="{FF2B5EF4-FFF2-40B4-BE49-F238E27FC236}">
                <a16:creationId xmlns:a16="http://schemas.microsoft.com/office/drawing/2014/main" id="{F6672788-E3C9-040B-9127-101C357E047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96151" y="8794377"/>
            <a:ext cx="1358990" cy="91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white circle with blue and yellow circles and black text&#10;&#10;Description automatically generated">
            <a:extLst>
              <a:ext uri="{FF2B5EF4-FFF2-40B4-BE49-F238E27FC236}">
                <a16:creationId xmlns:a16="http://schemas.microsoft.com/office/drawing/2014/main" id="{735A2963-61FE-291D-755D-0A0EF59F2A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622" y="8233421"/>
            <a:ext cx="1812962" cy="1823190"/>
          </a:xfrm>
          <a:prstGeom prst="rect">
            <a:avLst/>
          </a:prstGeom>
        </p:spPr>
      </p:pic>
      <p:pic>
        <p:nvPicPr>
          <p:cNvPr id="18" name="Picture 17" descr="A group of colored eggs&#10;&#10;Description automatically generated">
            <a:extLst>
              <a:ext uri="{FF2B5EF4-FFF2-40B4-BE49-F238E27FC236}">
                <a16:creationId xmlns:a16="http://schemas.microsoft.com/office/drawing/2014/main" id="{1BE1C273-18CC-27F3-D0E8-306479850D8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9631" t="72669" r="39222" b="8554"/>
          <a:stretch/>
        </p:blipFill>
        <p:spPr>
          <a:xfrm>
            <a:off x="6736808" y="1281763"/>
            <a:ext cx="3420828" cy="3037462"/>
          </a:xfrm>
          <a:prstGeom prst="rect">
            <a:avLst/>
          </a:prstGeom>
        </p:spPr>
      </p:pic>
      <p:pic>
        <p:nvPicPr>
          <p:cNvPr id="14" name="Picture 13" descr="A group of colored eggs&#10;&#10;Description automatically generated">
            <a:extLst>
              <a:ext uri="{FF2B5EF4-FFF2-40B4-BE49-F238E27FC236}">
                <a16:creationId xmlns:a16="http://schemas.microsoft.com/office/drawing/2014/main" id="{F8E8F3C4-7167-E513-A3ED-1A90D2327A4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1326" t="8553" r="41548" b="73584"/>
          <a:stretch/>
        </p:blipFill>
        <p:spPr>
          <a:xfrm>
            <a:off x="7085801" y="4186870"/>
            <a:ext cx="2600984" cy="2729617"/>
          </a:xfrm>
          <a:prstGeom prst="rect">
            <a:avLst/>
          </a:prstGeom>
        </p:spPr>
      </p:pic>
      <p:pic>
        <p:nvPicPr>
          <p:cNvPr id="16" name="Picture 15" descr="A group of colored eggs&#10;&#10;Description automatically generated">
            <a:extLst>
              <a:ext uri="{FF2B5EF4-FFF2-40B4-BE49-F238E27FC236}">
                <a16:creationId xmlns:a16="http://schemas.microsoft.com/office/drawing/2014/main" id="{58D50001-E3BA-07ED-F109-1A52ED4DED6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9206" t="35831" r="39603" b="45393"/>
          <a:stretch/>
        </p:blipFill>
        <p:spPr>
          <a:xfrm rot="-1080000">
            <a:off x="4125590" y="2941937"/>
            <a:ext cx="3143833" cy="2733169"/>
          </a:xfrm>
          <a:prstGeom prst="rect">
            <a:avLst/>
          </a:prstGeom>
        </p:spPr>
      </p:pic>
      <p:sp>
        <p:nvSpPr>
          <p:cNvPr id="10" name="Google Shape;137;p3">
            <a:extLst>
              <a:ext uri="{FF2B5EF4-FFF2-40B4-BE49-F238E27FC236}">
                <a16:creationId xmlns:a16="http://schemas.microsoft.com/office/drawing/2014/main" id="{2B613590-58C6-6201-4B8E-1FB855C134DF}"/>
              </a:ext>
            </a:extLst>
          </p:cNvPr>
          <p:cNvSpPr txBox="1"/>
          <p:nvPr/>
        </p:nvSpPr>
        <p:spPr>
          <a:xfrm rot="640417">
            <a:off x="6583925" y="1675367"/>
            <a:ext cx="3375794" cy="2119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bg1"/>
                </a:solidFill>
                <a:sym typeface="Montserrat"/>
              </a:rPr>
              <a:t>9-13</a:t>
            </a:r>
            <a:endParaRPr lang="en-US" sz="40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bg1"/>
                </a:solidFill>
                <a:sym typeface="Montserrat"/>
              </a:rPr>
              <a:t>April ‘24</a:t>
            </a:r>
            <a:endParaRPr lang="en-US" sz="40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4000" b="1">
              <a:solidFill>
                <a:schemeClr val="bg1"/>
              </a:solidFill>
              <a:ea typeface="Montserrat"/>
              <a:cs typeface="Montserrat"/>
            </a:endParaRPr>
          </a:p>
        </p:txBody>
      </p:sp>
      <p:sp>
        <p:nvSpPr>
          <p:cNvPr id="9" name="Google Shape;137;p3">
            <a:extLst>
              <a:ext uri="{FF2B5EF4-FFF2-40B4-BE49-F238E27FC236}">
                <a16:creationId xmlns:a16="http://schemas.microsoft.com/office/drawing/2014/main" id="{3AED9ED4-BB6E-910D-07C7-3E2664E8DB51}"/>
              </a:ext>
            </a:extLst>
          </p:cNvPr>
          <p:cNvSpPr txBox="1"/>
          <p:nvPr/>
        </p:nvSpPr>
        <p:spPr>
          <a:xfrm rot="21441900">
            <a:off x="4190970" y="3573813"/>
            <a:ext cx="2844813" cy="1629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4CC9F5"/>
                </a:solidFill>
                <a:sym typeface="Montserrat"/>
              </a:rPr>
              <a:t>Explore</a:t>
            </a:r>
            <a:endParaRPr lang="en-US" sz="2800" b="1">
              <a:solidFill>
                <a:srgbClr val="4CC9F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4CC9F5"/>
                </a:solidFill>
                <a:sym typeface="Montserrat"/>
              </a:rPr>
              <a:t>the sessions</a:t>
            </a:r>
            <a:endParaRPr lang="en-US" sz="2800" b="1">
              <a:solidFill>
                <a:srgbClr val="4CC9F5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4CC9F5"/>
                </a:solidFill>
                <a:sym typeface="Montserrat"/>
              </a:rPr>
              <a:t>&amp; activities</a:t>
            </a:r>
            <a:endParaRPr lang="en-US" sz="2800" b="1">
              <a:solidFill>
                <a:srgbClr val="4CC9F5"/>
              </a:solidFill>
            </a:endParaRPr>
          </a:p>
        </p:txBody>
      </p:sp>
      <p:sp>
        <p:nvSpPr>
          <p:cNvPr id="13" name="Google Shape;137;p3">
            <a:extLst>
              <a:ext uri="{FF2B5EF4-FFF2-40B4-BE49-F238E27FC236}">
                <a16:creationId xmlns:a16="http://schemas.microsoft.com/office/drawing/2014/main" id="{64B2D670-CEF0-D102-5EB4-FC83D1237590}"/>
              </a:ext>
            </a:extLst>
          </p:cNvPr>
          <p:cNvSpPr txBox="1"/>
          <p:nvPr/>
        </p:nvSpPr>
        <p:spPr>
          <a:xfrm rot="720000">
            <a:off x="6976602" y="4813964"/>
            <a:ext cx="2836819" cy="1044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800" b="1">
                <a:solidFill>
                  <a:srgbClr val="76C7A5"/>
                </a:solidFill>
                <a:latin typeface="Montserrat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Arial"/>
                <a:sym typeface="Montserrat"/>
              </a:rPr>
              <a:t>Mark</a:t>
            </a:r>
            <a:endParaRPr lang="en-US">
              <a:solidFill>
                <a:schemeClr val="bg1"/>
              </a:solidFill>
              <a:latin typeface="Arial"/>
            </a:endParaRPr>
          </a:p>
          <a:p>
            <a:r>
              <a:rPr lang="en-US">
                <a:solidFill>
                  <a:schemeClr val="bg1"/>
                </a:solidFill>
                <a:latin typeface="Arial"/>
                <a:sym typeface="Montserrat"/>
              </a:rPr>
              <a:t>your </a:t>
            </a:r>
            <a:br>
              <a:rPr lang="en-US">
                <a:solidFill>
                  <a:schemeClr val="bg1"/>
                </a:solidFill>
                <a:latin typeface="Arial"/>
              </a:rPr>
            </a:br>
            <a:r>
              <a:rPr lang="en-US">
                <a:solidFill>
                  <a:schemeClr val="bg1"/>
                </a:solidFill>
                <a:latin typeface="Arial"/>
                <a:sym typeface="Montserrat"/>
              </a:rPr>
              <a:t>agenda</a:t>
            </a:r>
            <a:endParaRPr lang="en-US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8080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0FAFE8BF-A457-8AB9-FA81-E803C0D47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3">
            <a:extLst>
              <a:ext uri="{FF2B5EF4-FFF2-40B4-BE49-F238E27FC236}">
                <a16:creationId xmlns:a16="http://schemas.microsoft.com/office/drawing/2014/main" id="{2709CBF4-8845-008B-D630-6F3C9D20A542}"/>
              </a:ext>
            </a:extLst>
          </p:cNvPr>
          <p:cNvSpPr/>
          <p:nvPr/>
        </p:nvSpPr>
        <p:spPr>
          <a:xfrm>
            <a:off x="1304074" y="3513073"/>
            <a:ext cx="7680437" cy="1912241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37;p3">
            <a:extLst>
              <a:ext uri="{FF2B5EF4-FFF2-40B4-BE49-F238E27FC236}">
                <a16:creationId xmlns:a16="http://schemas.microsoft.com/office/drawing/2014/main" id="{9D149B90-FFBE-0D1F-82CE-D9AF83594B45}"/>
              </a:ext>
            </a:extLst>
          </p:cNvPr>
          <p:cNvSpPr txBox="1"/>
          <p:nvPr/>
        </p:nvSpPr>
        <p:spPr>
          <a:xfrm>
            <a:off x="1411359" y="3657480"/>
            <a:ext cx="7465865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You can also create</a:t>
            </a:r>
            <a:endParaRPr lang="en-US">
              <a:solidFill>
                <a:schemeClr val="dk1"/>
              </a:solidFill>
            </a:endParaRPr>
          </a:p>
          <a:p>
            <a:pPr algn="ctr"/>
            <a:r>
              <a:rPr lang="en-US" sz="3200" b="1">
                <a:solidFill>
                  <a:schemeClr val="dk1"/>
                </a:solidFill>
                <a:latin typeface="Montserrat"/>
                <a:sym typeface="Montserrat"/>
              </a:rPr>
              <a:t>Instagram Stories</a:t>
            </a:r>
            <a:endParaRPr lang="en-US">
              <a:solidFill>
                <a:schemeClr val="dk1"/>
              </a:solidFill>
            </a:endParaRPr>
          </a:p>
          <a:p>
            <a:pPr algn="ctr"/>
            <a:r>
              <a:rPr lang="en-US" sz="3200">
                <a:solidFill>
                  <a:schemeClr val="dk1"/>
                </a:solidFill>
                <a:latin typeface="Montserrat"/>
              </a:rPr>
              <a:t>with these elements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0D129CA5-FC2F-6224-A8E2-DBCF441F9DE6}"/>
              </a:ext>
            </a:extLst>
          </p:cNvPr>
          <p:cNvSpPr/>
          <p:nvPr/>
        </p:nvSpPr>
        <p:spPr>
          <a:xfrm>
            <a:off x="4761050" y="5425314"/>
            <a:ext cx="766482" cy="2729753"/>
          </a:xfrm>
          <a:prstGeom prst="downArrow">
            <a:avLst/>
          </a:prstGeom>
          <a:solidFill>
            <a:srgbClr val="F5EC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4206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C9C81973-5102-B610-C78D-0EB2D5765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35A3A790-9F3D-9073-E014-2B465B750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88558" y="8592671"/>
            <a:ext cx="1937078" cy="1550601"/>
          </a:xfrm>
          <a:prstGeom prst="rect">
            <a:avLst/>
          </a:prstGeom>
        </p:spPr>
      </p:pic>
      <p:sp>
        <p:nvSpPr>
          <p:cNvPr id="22" name="Google Shape;119;g2472bee5c01_0_12">
            <a:extLst>
              <a:ext uri="{FF2B5EF4-FFF2-40B4-BE49-F238E27FC236}">
                <a16:creationId xmlns:a16="http://schemas.microsoft.com/office/drawing/2014/main" id="{D70AB1DC-8384-024C-E212-074306FC76C1}"/>
              </a:ext>
            </a:extLst>
          </p:cNvPr>
          <p:cNvSpPr txBox="1"/>
          <p:nvPr/>
        </p:nvSpPr>
        <p:spPr>
          <a:xfrm>
            <a:off x="1922123" y="2438614"/>
            <a:ext cx="7488291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>
                <a:latin typeface="Montserrat Medium"/>
                <a:ea typeface="Montserrat Medium"/>
                <a:cs typeface="Montserrat Medium"/>
                <a:sym typeface="Montserrat Medium"/>
              </a:rPr>
              <a:t>The New European Bauhaus Festival will take place in </a:t>
            </a:r>
            <a:r>
              <a:rPr lang="en-US" sz="1800" b="1">
                <a:latin typeface="Montserrat Medium"/>
                <a:ea typeface="Montserrat Medium"/>
                <a:cs typeface="Montserrat Medium"/>
                <a:sym typeface="Montserrat Medium"/>
              </a:rPr>
              <a:t>Brussels</a:t>
            </a:r>
            <a:r>
              <a:rPr lang="en-US" sz="1800">
                <a:latin typeface="Montserrat Medium"/>
                <a:ea typeface="Montserrat Medium"/>
                <a:cs typeface="Montserrat Medium"/>
                <a:sym typeface="Montserrat Medium"/>
              </a:rPr>
              <a:t> (Parc du Cinquantenaire and the Art &amp; History </a:t>
            </a:r>
            <a:r>
              <a:rPr lang="en-US" sz="1800">
                <a:latin typeface="Montserrat Medium"/>
                <a:ea typeface="Montserrat Medium"/>
                <a:sym typeface="Montserrat Medium"/>
              </a:rPr>
              <a:t>Museum</a:t>
            </a:r>
            <a:r>
              <a:rPr lang="en-US" sz="1800">
                <a:latin typeface="Montserrat Medium"/>
                <a:ea typeface="Montserrat Medium"/>
                <a:cs typeface="Montserrat Medium"/>
                <a:sym typeface="Montserrat Medium"/>
              </a:rPr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Montserrat"/>
                <a:ea typeface="Montserrat"/>
                <a:cs typeface="Montserrat"/>
                <a:sym typeface="Montserrat"/>
              </a:rPr>
              <a:t>from 9 to 13 April 2024. </a:t>
            </a:r>
            <a:r>
              <a:rPr lang="en-US" sz="1800">
                <a:latin typeface="Montserrat Medium"/>
                <a:sym typeface="Montserrat"/>
              </a:rPr>
              <a:t>Satellite events will be </a:t>
            </a:r>
            <a:r>
              <a:rPr lang="en-US" sz="1800" err="1">
                <a:latin typeface="Montserrat Medium"/>
                <a:sym typeface="Montserrat"/>
              </a:rPr>
              <a:t>organised</a:t>
            </a:r>
            <a:r>
              <a:rPr lang="en-US" sz="1800">
                <a:latin typeface="Montserrat Medium"/>
                <a:sym typeface="Montserrat"/>
              </a:rPr>
              <a:t> throughout Europe and sessions will be </a:t>
            </a:r>
            <a:r>
              <a:rPr lang="en-US" sz="1800" err="1">
                <a:latin typeface="Montserrat Medium"/>
                <a:sym typeface="Montserrat"/>
              </a:rPr>
              <a:t>webstreamed</a:t>
            </a:r>
            <a:r>
              <a:rPr lang="en-US" sz="1800">
                <a:latin typeface="Montserrat Medium"/>
                <a:sym typeface="Montserrat"/>
              </a:rPr>
              <a:t>.</a:t>
            </a:r>
            <a:endParaRPr sz="1800">
              <a:latin typeface="Montserrat Medium"/>
              <a:sym typeface="Montserrat"/>
            </a:endParaRPr>
          </a:p>
        </p:txBody>
      </p:sp>
      <p:sp>
        <p:nvSpPr>
          <p:cNvPr id="23" name="Google Shape;120;g2472bee5c01_0_12">
            <a:extLst>
              <a:ext uri="{FF2B5EF4-FFF2-40B4-BE49-F238E27FC236}">
                <a16:creationId xmlns:a16="http://schemas.microsoft.com/office/drawing/2014/main" id="{1DDFA7C0-FF2C-E4BE-8A2E-26863B47A8AB}"/>
              </a:ext>
            </a:extLst>
          </p:cNvPr>
          <p:cNvSpPr txBox="1"/>
          <p:nvPr/>
        </p:nvSpPr>
        <p:spPr>
          <a:xfrm>
            <a:off x="1922173" y="3862420"/>
            <a:ext cx="7531110" cy="1281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The </a:t>
            </a: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</a:rPr>
              <a:t>lead social media account</a:t>
            </a:r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 is </a:t>
            </a:r>
            <a:r>
              <a:rPr lang="en-US" sz="1800" b="1" dirty="0">
                <a:highlight>
                  <a:srgbClr val="76C7A5"/>
                </a:highlight>
                <a:latin typeface="Montserrat"/>
                <a:ea typeface="Montserrat"/>
                <a:cs typeface="Montserrat"/>
                <a:sym typeface="Montserrat"/>
              </a:rPr>
              <a:t>@neweuropeanbauhaus</a:t>
            </a:r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 on </a:t>
            </a: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INSTAGRAM</a:t>
            </a: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</a:rPr>
              <a:t> and </a:t>
            </a: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This will allow you to tag us in your posts and stories &amp; help us share your own publications. The Festival is also promoted on Facebook, LinkedIn and Threads.</a:t>
            </a:r>
            <a:endParaRPr lang="en-GB" sz="18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" name="Google Shape;121;g2472bee5c01_0_12">
            <a:extLst>
              <a:ext uri="{FF2B5EF4-FFF2-40B4-BE49-F238E27FC236}">
                <a16:creationId xmlns:a16="http://schemas.microsoft.com/office/drawing/2014/main" id="{6F2C63B8-CC60-A955-2023-FC7F7C39568A}"/>
              </a:ext>
            </a:extLst>
          </p:cNvPr>
          <p:cNvSpPr txBox="1"/>
          <p:nvPr/>
        </p:nvSpPr>
        <p:spPr>
          <a:xfrm>
            <a:off x="1969747" y="5391300"/>
            <a:ext cx="6985994" cy="1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Your posts should redirect the potential participants </a:t>
            </a:r>
            <a:br>
              <a:rPr lang="en-US" sz="1800" dirty="0">
                <a:latin typeface="Montserrat Medium"/>
                <a:ea typeface="Montserrat Medium"/>
                <a:cs typeface="Montserrat Medium"/>
              </a:rPr>
            </a:br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to the </a:t>
            </a: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</a:rPr>
              <a:t>official New European Bauhaus Festival </a:t>
            </a:r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platform: </a:t>
            </a:r>
            <a:br>
              <a:rPr lang="en-US" sz="1800" dirty="0">
                <a:latin typeface="Montserrat Medium"/>
                <a:ea typeface="Montserrat Medium"/>
                <a:cs typeface="Montserrat Medium"/>
              </a:rPr>
            </a:br>
            <a:r>
              <a:rPr lang="en-US" sz="1800" dirty="0">
                <a:highlight>
                  <a:srgbClr val="76C7A5"/>
                </a:highlight>
                <a:latin typeface="Montserrat Medium"/>
                <a:ea typeface="Calibri"/>
                <a:cs typeface="Calibri"/>
                <a:sym typeface="Montserrat Medium"/>
              </a:rPr>
              <a:t>new-european-bauhaus-festival.eu </a:t>
            </a:r>
            <a:endParaRPr lang="en-US" sz="1800" dirty="0">
              <a:highlight>
                <a:srgbClr val="76C7A5"/>
              </a:highlight>
              <a:latin typeface="Montserrat Medium"/>
              <a:ea typeface="Calibri"/>
              <a:cs typeface="Calibri"/>
            </a:endParaRPr>
          </a:p>
        </p:txBody>
      </p:sp>
      <p:sp>
        <p:nvSpPr>
          <p:cNvPr id="25" name="Google Shape;122;g2472bee5c01_0_12">
            <a:extLst>
              <a:ext uri="{FF2B5EF4-FFF2-40B4-BE49-F238E27FC236}">
                <a16:creationId xmlns:a16="http://schemas.microsoft.com/office/drawing/2014/main" id="{896B2A7B-59AB-A92E-F13A-68812EE958C3}"/>
              </a:ext>
            </a:extLst>
          </p:cNvPr>
          <p:cNvSpPr txBox="1"/>
          <p:nvPr/>
        </p:nvSpPr>
        <p:spPr>
          <a:xfrm>
            <a:off x="1984299" y="6952116"/>
            <a:ext cx="6862024" cy="6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Montserrat"/>
                <a:ea typeface="Montserrat"/>
                <a:cs typeface="Montserrat"/>
                <a:sym typeface="Montserrat"/>
              </a:rPr>
              <a:t>Use the call-to-action “JOIN US!/ MARK YOUR AGENDAS” </a:t>
            </a:r>
            <a:r>
              <a:rPr lang="en-US" sz="1800">
                <a:latin typeface="Montserrat Medium"/>
                <a:ea typeface="Montserrat Medium"/>
                <a:cs typeface="Montserrat Medium"/>
                <a:sym typeface="Montserrat Medium"/>
              </a:rPr>
              <a:t>to invite people to take part in the Festival.</a:t>
            </a:r>
            <a:endParaRPr sz="1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" name="Google Shape;123;g2472bee5c01_0_12">
            <a:extLst>
              <a:ext uri="{FF2B5EF4-FFF2-40B4-BE49-F238E27FC236}">
                <a16:creationId xmlns:a16="http://schemas.microsoft.com/office/drawing/2014/main" id="{B1101FDF-E6FF-F8D5-CBE5-EA35CF71E8F2}"/>
              </a:ext>
            </a:extLst>
          </p:cNvPr>
          <p:cNvSpPr txBox="1"/>
          <p:nvPr/>
        </p:nvSpPr>
        <p:spPr>
          <a:xfrm>
            <a:off x="1991040" y="8230271"/>
            <a:ext cx="6085041" cy="7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Montserrat"/>
                <a:ea typeface="Montserrat"/>
                <a:cs typeface="Montserrat"/>
                <a:sym typeface="Montserrat"/>
              </a:rPr>
              <a:t>Use the official hashtag </a:t>
            </a:r>
            <a:r>
              <a:rPr lang="en-US" sz="1800" b="1" dirty="0">
                <a:highlight>
                  <a:srgbClr val="76C7A5"/>
                </a:highlight>
                <a:latin typeface="Montserrat"/>
                <a:ea typeface="Montserrat"/>
                <a:cs typeface="Montserrat"/>
                <a:sym typeface="Montserrat"/>
              </a:rPr>
              <a:t>#NewEuropeanBauhaus </a:t>
            </a:r>
            <a:br>
              <a:rPr lang="en-US" sz="1800" b="1" dirty="0">
                <a:latin typeface="Montserrat"/>
                <a:ea typeface="Montserrat"/>
                <a:cs typeface="Montserrat"/>
              </a:rPr>
            </a:br>
            <a:r>
              <a:rPr lang="en-US" sz="1800" dirty="0">
                <a:latin typeface="Montserrat Medium"/>
                <a:ea typeface="Montserrat Medium"/>
                <a:cs typeface="Montserrat Medium"/>
                <a:sym typeface="Montserrat Medium"/>
              </a:rPr>
              <a:t>to increase the visibility of your posts around the Festival.</a:t>
            </a:r>
            <a:endParaRPr sz="18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41B1F68B-E3E9-094E-8363-F4CF435045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638" y="4245"/>
            <a:ext cx="10295069" cy="17085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0C0168-542C-A43F-E002-1D5964C604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4194" y="4218957"/>
            <a:ext cx="656589" cy="68569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BCFE599-22F8-8BD1-CA12-89CCDFD9B2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084" y="5384323"/>
            <a:ext cx="656589" cy="68569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382CFE-1AEB-2468-79B6-541D546063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776" y="6884314"/>
            <a:ext cx="729350" cy="7439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B2F9CB5-DC45-B116-1660-B8A795143AD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3524" y="3859272"/>
            <a:ext cx="598378" cy="5692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7462E9-6ED6-3FD5-97FA-40B65CD9459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7735" y="8234836"/>
            <a:ext cx="729351" cy="74390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D03950D-51EB-E9D8-0330-BE62272387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9031" y="2445147"/>
            <a:ext cx="962189" cy="96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6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women dancing on a stage&#10;&#10;Description automatically generated">
            <a:extLst>
              <a:ext uri="{FF2B5EF4-FFF2-40B4-BE49-F238E27FC236}">
                <a16:creationId xmlns:a16="http://schemas.microsoft.com/office/drawing/2014/main" id="{C9C766E5-96BB-C4D9-7738-237A8F761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1" y="1356911"/>
            <a:ext cx="4257796" cy="7572591"/>
          </a:xfrm>
          <a:prstGeom prst="rect">
            <a:avLst/>
          </a:prstGeom>
        </p:spPr>
      </p:pic>
      <p:pic>
        <p:nvPicPr>
          <p:cNvPr id="4" name="Picture 3" descr="A group of people sitting in chairs&#10;&#10;Description automatically generated">
            <a:extLst>
              <a:ext uri="{FF2B5EF4-FFF2-40B4-BE49-F238E27FC236}">
                <a16:creationId xmlns:a16="http://schemas.microsoft.com/office/drawing/2014/main" id="{8F0D421A-6A58-CF9A-619D-AAAB6E50D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4476" y="1352147"/>
            <a:ext cx="4257796" cy="757259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F2A89DB-AC97-1104-E1BB-D7BE833087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01733" y="1768368"/>
            <a:ext cx="1884668" cy="1051571"/>
          </a:xfrm>
          <a:prstGeom prst="rect">
            <a:avLst/>
          </a:prstGeom>
        </p:spPr>
      </p:pic>
      <p:pic>
        <p:nvPicPr>
          <p:cNvPr id="12" name="Picture 11" descr="A white circle on a black background&#10;&#10;Description automatically generated">
            <a:extLst>
              <a:ext uri="{FF2B5EF4-FFF2-40B4-BE49-F238E27FC236}">
                <a16:creationId xmlns:a16="http://schemas.microsoft.com/office/drawing/2014/main" id="{54C8E318-524B-A39B-401C-60DEF1A49A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476934">
            <a:off x="66411" y="4381915"/>
            <a:ext cx="3468308" cy="346830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F10B0DC-80FD-17EE-8957-A3783F3603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8835" y="5496328"/>
            <a:ext cx="2214271" cy="1237160"/>
          </a:xfrm>
          <a:prstGeom prst="rect">
            <a:avLst/>
          </a:prstGeom>
        </p:spPr>
      </p:pic>
      <p:pic>
        <p:nvPicPr>
          <p:cNvPr id="16" name="Picture 15" descr="A black circle with a black background&#10;&#10;Description automatically generated">
            <a:extLst>
              <a:ext uri="{FF2B5EF4-FFF2-40B4-BE49-F238E27FC236}">
                <a16:creationId xmlns:a16="http://schemas.microsoft.com/office/drawing/2014/main" id="{C6F7B880-0289-F2B9-E8A2-2BC52086AC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75801" y="6419651"/>
            <a:ext cx="1914269" cy="1805915"/>
          </a:xfrm>
          <a:prstGeom prst="rect">
            <a:avLst/>
          </a:prstGeom>
        </p:spPr>
      </p:pic>
      <p:sp>
        <p:nvSpPr>
          <p:cNvPr id="18" name="Google Shape;137;p3">
            <a:extLst>
              <a:ext uri="{FF2B5EF4-FFF2-40B4-BE49-F238E27FC236}">
                <a16:creationId xmlns:a16="http://schemas.microsoft.com/office/drawing/2014/main" id="{F777FD28-138A-C7E5-A9DF-322DB79C8E73}"/>
              </a:ext>
            </a:extLst>
          </p:cNvPr>
          <p:cNvSpPr txBox="1"/>
          <p:nvPr/>
        </p:nvSpPr>
        <p:spPr>
          <a:xfrm rot="640417">
            <a:off x="2525973" y="6638046"/>
            <a:ext cx="2289777" cy="3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bg1"/>
                </a:solidFill>
                <a:sym typeface="Montserrat"/>
              </a:rPr>
              <a:t>9-13</a:t>
            </a:r>
            <a:endParaRPr lang="en-US" sz="24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bg1"/>
                </a:solidFill>
                <a:sym typeface="Montserrat"/>
              </a:rPr>
              <a:t>April ‘24</a:t>
            </a:r>
            <a:endParaRPr lang="en-US" sz="2400" b="1">
              <a:solidFill>
                <a:schemeClr val="bg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2400" b="1">
              <a:solidFill>
                <a:schemeClr val="bg1"/>
              </a:solidFill>
              <a:ea typeface="Montserrat"/>
              <a:cs typeface="Montserra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AE92C2-4BAA-6683-CCD9-7674E1ED4F43}"/>
              </a:ext>
            </a:extLst>
          </p:cNvPr>
          <p:cNvSpPr txBox="1"/>
          <p:nvPr/>
        </p:nvSpPr>
        <p:spPr>
          <a:xfrm rot="16200000">
            <a:off x="3852582" y="7942733"/>
            <a:ext cx="1578746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 sz="800">
                <a:solidFill>
                  <a:schemeClr val="bg1"/>
                </a:solidFill>
              </a:rPr>
              <a:t>© </a:t>
            </a:r>
            <a:r>
              <a:rPr lang="fr-BE" sz="800" err="1">
                <a:solidFill>
                  <a:schemeClr val="bg1"/>
                </a:solidFill>
              </a:rPr>
              <a:t>European</a:t>
            </a:r>
            <a:r>
              <a:rPr lang="fr-BE" sz="800">
                <a:solidFill>
                  <a:schemeClr val="bg1"/>
                </a:solidFill>
              </a:rPr>
              <a:t> Union 2022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28FC60-0426-ACF1-5BD5-B35470C3A55F}"/>
              </a:ext>
            </a:extLst>
          </p:cNvPr>
          <p:cNvSpPr txBox="1"/>
          <p:nvPr/>
        </p:nvSpPr>
        <p:spPr>
          <a:xfrm rot="16200000">
            <a:off x="8560290" y="7928745"/>
            <a:ext cx="1778802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BE" sz="800">
                <a:solidFill>
                  <a:schemeClr val="bg1"/>
                </a:solidFill>
              </a:rPr>
              <a:t>© </a:t>
            </a:r>
            <a:r>
              <a:rPr lang="fr-BE" sz="800" err="1">
                <a:solidFill>
                  <a:schemeClr val="bg1"/>
                </a:solidFill>
              </a:rPr>
              <a:t>European</a:t>
            </a:r>
            <a:r>
              <a:rPr lang="fr-BE" sz="800">
                <a:solidFill>
                  <a:schemeClr val="bg1"/>
                </a:solidFill>
              </a:rPr>
              <a:t> Union 2022 </a:t>
            </a:r>
          </a:p>
        </p:txBody>
      </p:sp>
      <p:pic>
        <p:nvPicPr>
          <p:cNvPr id="24" name="Picture 23" descr="A group of colored eggs&#10;&#10;Description automatically generated">
            <a:extLst>
              <a:ext uri="{FF2B5EF4-FFF2-40B4-BE49-F238E27FC236}">
                <a16:creationId xmlns:a16="http://schemas.microsoft.com/office/drawing/2014/main" id="{7E8FE9B6-984A-376E-CEF4-C1C0F211341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9631" t="72669" r="39222" b="8554"/>
          <a:stretch/>
        </p:blipFill>
        <p:spPr>
          <a:xfrm>
            <a:off x="7765508" y="2882202"/>
            <a:ext cx="1663195" cy="1479885"/>
          </a:xfrm>
          <a:prstGeom prst="rect">
            <a:avLst/>
          </a:prstGeom>
        </p:spPr>
      </p:pic>
      <p:sp>
        <p:nvSpPr>
          <p:cNvPr id="26" name="Google Shape;137;p3">
            <a:extLst>
              <a:ext uri="{FF2B5EF4-FFF2-40B4-BE49-F238E27FC236}">
                <a16:creationId xmlns:a16="http://schemas.microsoft.com/office/drawing/2014/main" id="{4DF45CAB-CC3A-08D3-C4D8-AA7A0E80E912}"/>
              </a:ext>
            </a:extLst>
          </p:cNvPr>
          <p:cNvSpPr txBox="1"/>
          <p:nvPr/>
        </p:nvSpPr>
        <p:spPr>
          <a:xfrm rot="640417">
            <a:off x="7886670" y="3051175"/>
            <a:ext cx="1360946" cy="1033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tx1"/>
                </a:solidFill>
                <a:sym typeface="Montserrat"/>
              </a:rPr>
              <a:t>9-13</a:t>
            </a:r>
            <a:endParaRPr lang="en-US" sz="2000" b="1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tx1"/>
                </a:solidFill>
                <a:sym typeface="Montserrat"/>
              </a:rPr>
              <a:t>April ‘24</a:t>
            </a:r>
            <a:endParaRPr lang="en-US" sz="2000" b="1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tx1"/>
                </a:solidFill>
                <a:ea typeface="Montserrat"/>
                <a:cs typeface="Montserrat"/>
                <a:sym typeface="Montserrat"/>
              </a:rPr>
              <a:t>Brussels</a:t>
            </a:r>
            <a:endParaRPr lang="en-US" sz="2000" b="1">
              <a:solidFill>
                <a:schemeClr val="tx1"/>
              </a:solidFill>
              <a:ea typeface="Montserrat"/>
              <a:cs typeface="Montserrat"/>
            </a:endParaRPr>
          </a:p>
        </p:txBody>
      </p:sp>
      <p:pic>
        <p:nvPicPr>
          <p:cNvPr id="28" name="Picture 27" descr="A group of colored eggs&#10;&#10;Description automatically generated">
            <a:extLst>
              <a:ext uri="{FF2B5EF4-FFF2-40B4-BE49-F238E27FC236}">
                <a16:creationId xmlns:a16="http://schemas.microsoft.com/office/drawing/2014/main" id="{749885DB-8508-FEF6-83AB-65933F0922C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1326" t="8553" r="41548" b="73584"/>
          <a:stretch/>
        </p:blipFill>
        <p:spPr>
          <a:xfrm>
            <a:off x="1513676" y="6787195"/>
            <a:ext cx="1386360" cy="1457834"/>
          </a:xfrm>
          <a:prstGeom prst="rect">
            <a:avLst/>
          </a:prstGeom>
        </p:spPr>
      </p:pic>
      <p:sp>
        <p:nvSpPr>
          <p:cNvPr id="30" name="Google Shape;137;p3">
            <a:extLst>
              <a:ext uri="{FF2B5EF4-FFF2-40B4-BE49-F238E27FC236}">
                <a16:creationId xmlns:a16="http://schemas.microsoft.com/office/drawing/2014/main" id="{7205CAF2-E733-ADB1-AB56-5970F959DAFA}"/>
              </a:ext>
            </a:extLst>
          </p:cNvPr>
          <p:cNvSpPr txBox="1"/>
          <p:nvPr/>
        </p:nvSpPr>
        <p:spPr>
          <a:xfrm rot="720000">
            <a:off x="1475446" y="7282071"/>
            <a:ext cx="1507877" cy="50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800" b="1">
                <a:solidFill>
                  <a:srgbClr val="76C7A5"/>
                </a:solidFill>
                <a:latin typeface="Montserrat"/>
              </a:defRPr>
            </a:lvl1pPr>
          </a:lstStyle>
          <a:p>
            <a:r>
              <a:rPr lang="en-US" sz="1800">
                <a:solidFill>
                  <a:schemeClr val="bg1"/>
                </a:solidFill>
                <a:latin typeface="Arial"/>
                <a:sym typeface="Montserrat"/>
              </a:rPr>
              <a:t>Join us</a:t>
            </a:r>
            <a:endParaRPr lang="en-US" sz="1800">
              <a:solidFill>
                <a:schemeClr val="bg1"/>
              </a:solidFill>
            </a:endParaRPr>
          </a:p>
        </p:txBody>
      </p:sp>
      <p:pic>
        <p:nvPicPr>
          <p:cNvPr id="34" name="Picture 33" descr="A group of colored eggs&#10;&#10;Description automatically generated">
            <a:extLst>
              <a:ext uri="{FF2B5EF4-FFF2-40B4-BE49-F238E27FC236}">
                <a16:creationId xmlns:a16="http://schemas.microsoft.com/office/drawing/2014/main" id="{333380F9-C576-93CC-7473-06289AFF596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9206" t="35831" r="39603" b="45393"/>
          <a:stretch/>
        </p:blipFill>
        <p:spPr>
          <a:xfrm rot="20520000">
            <a:off x="6836743" y="2875492"/>
            <a:ext cx="1143275" cy="989825"/>
          </a:xfrm>
          <a:prstGeom prst="rect">
            <a:avLst/>
          </a:prstGeom>
        </p:spPr>
      </p:pic>
      <p:sp>
        <p:nvSpPr>
          <p:cNvPr id="32" name="Google Shape;137;p3">
            <a:extLst>
              <a:ext uri="{FF2B5EF4-FFF2-40B4-BE49-F238E27FC236}">
                <a16:creationId xmlns:a16="http://schemas.microsoft.com/office/drawing/2014/main" id="{039FCBAE-FDDF-7E56-7BEF-FCF28E39BABB}"/>
              </a:ext>
            </a:extLst>
          </p:cNvPr>
          <p:cNvSpPr txBox="1"/>
          <p:nvPr/>
        </p:nvSpPr>
        <p:spPr>
          <a:xfrm rot="-240000">
            <a:off x="6647521" y="3124408"/>
            <a:ext cx="1507877" cy="501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800" b="1">
                <a:solidFill>
                  <a:srgbClr val="76C7A5"/>
                </a:solidFill>
                <a:latin typeface="Montserrat"/>
              </a:defRPr>
            </a:lvl1pPr>
          </a:lstStyle>
          <a:p>
            <a:r>
              <a:rPr lang="en-US" sz="2000">
                <a:solidFill>
                  <a:srgbClr val="000000"/>
                </a:solidFill>
                <a:latin typeface="Arial"/>
                <a:sym typeface="Montserrat"/>
              </a:rPr>
              <a:t>Join!</a:t>
            </a:r>
            <a:endParaRPr lang="en-US" sz="2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56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92ADF9CA-4D6D-7180-75CF-96AEAC3D0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3">
            <a:extLst>
              <a:ext uri="{FF2B5EF4-FFF2-40B4-BE49-F238E27FC236}">
                <a16:creationId xmlns:a16="http://schemas.microsoft.com/office/drawing/2014/main" id="{A170FD20-3C7F-51BE-2989-B7E17FB11F49}"/>
              </a:ext>
            </a:extLst>
          </p:cNvPr>
          <p:cNvSpPr/>
          <p:nvPr/>
        </p:nvSpPr>
        <p:spPr>
          <a:xfrm>
            <a:off x="1502176" y="3275191"/>
            <a:ext cx="7284235" cy="2124558"/>
          </a:xfrm>
          <a:prstGeom prst="roundRect">
            <a:avLst>
              <a:gd name="adj" fmla="val 16667"/>
            </a:avLst>
          </a:prstGeom>
          <a:solidFill>
            <a:srgbClr val="76C7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5" name="Google Shape;137;p3">
            <a:extLst>
              <a:ext uri="{FF2B5EF4-FFF2-40B4-BE49-F238E27FC236}">
                <a16:creationId xmlns:a16="http://schemas.microsoft.com/office/drawing/2014/main" id="{0C5BF67A-58E7-FF6F-7349-0347C049EB04}"/>
              </a:ext>
            </a:extLst>
          </p:cNvPr>
          <p:cNvSpPr txBox="1"/>
          <p:nvPr/>
        </p:nvSpPr>
        <p:spPr>
          <a:xfrm>
            <a:off x="1797105" y="3925717"/>
            <a:ext cx="6694375" cy="823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4400" b="1">
                <a:solidFill>
                  <a:schemeClr val="dk1"/>
                </a:solidFill>
                <a:latin typeface="Montserrat"/>
                <a:sym typeface="Montserrat"/>
              </a:rPr>
              <a:t>Quote </a:t>
            </a:r>
            <a:r>
              <a:rPr lang="en-US" sz="4400">
                <a:solidFill>
                  <a:schemeClr val="dk1"/>
                </a:solidFill>
                <a:latin typeface="Montserrat"/>
                <a:sym typeface="Montserrat"/>
              </a:rPr>
              <a:t>cards</a:t>
            </a:r>
            <a:endParaRPr lang="en-US" sz="4400" b="1">
              <a:solidFill>
                <a:schemeClr val="dk1"/>
              </a:solidFill>
              <a:latin typeface="Montserra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70E174-1457-EB4E-77DE-EDE1520B629C}"/>
              </a:ext>
            </a:extLst>
          </p:cNvPr>
          <p:cNvSpPr txBox="1"/>
          <p:nvPr/>
        </p:nvSpPr>
        <p:spPr>
          <a:xfrm>
            <a:off x="1609750" y="2074862"/>
            <a:ext cx="5952978" cy="240065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BE" sz="15000" i="1">
                <a:latin typeface="EC Square Sans Pro Extra Black"/>
              </a:rPr>
              <a:t>3</a:t>
            </a:r>
            <a:endParaRPr lang="fr-BE" sz="15000" i="1">
              <a:latin typeface="EC Square Sans Pro Extra Black" panose="020B0506040000020004" pitchFamily="34" charset="0"/>
            </a:endParaRPr>
          </a:p>
        </p:txBody>
      </p:sp>
      <p:sp>
        <p:nvSpPr>
          <p:cNvPr id="10" name="Google Shape;139;p3">
            <a:extLst>
              <a:ext uri="{FF2B5EF4-FFF2-40B4-BE49-F238E27FC236}">
                <a16:creationId xmlns:a16="http://schemas.microsoft.com/office/drawing/2014/main" id="{AE3F3B03-E9BD-8B9D-BECE-FD2F199499ED}"/>
              </a:ext>
            </a:extLst>
          </p:cNvPr>
          <p:cNvSpPr txBox="1"/>
          <p:nvPr/>
        </p:nvSpPr>
        <p:spPr>
          <a:xfrm>
            <a:off x="2157342" y="5675848"/>
            <a:ext cx="5973900" cy="14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chemeClr val="dk1"/>
              </a:buClr>
              <a:buSzPts val="4600"/>
            </a:pP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following visuals are examples that you can edit in your language with quotes</a:t>
            </a:r>
            <a:endParaRPr lang="en-US" sz="2400">
              <a:solidFill>
                <a:schemeClr val="tx1"/>
              </a:solidFill>
              <a:latin typeface="Montserrat Medium"/>
              <a:ea typeface="Montserrat Medium"/>
              <a:cs typeface="Montserrat Medium"/>
            </a:endParaRPr>
          </a:p>
        </p:txBody>
      </p:sp>
    </p:spTree>
    <p:extLst>
      <p:ext uri="{BB962C8B-B14F-4D97-AF65-F5344CB8AC3E}">
        <p14:creationId xmlns:p14="http://schemas.microsoft.com/office/powerpoint/2010/main" val="1513385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2772B26-1B08-0DDA-51FC-F4157B584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4763"/>
            <a:ext cx="10287793" cy="10287793"/>
          </a:xfrm>
          <a:prstGeom prst="rect">
            <a:avLst/>
          </a:prstGeom>
        </p:spPr>
      </p:pic>
      <p:sp>
        <p:nvSpPr>
          <p:cNvPr id="19" name="Google Shape;139;p3">
            <a:extLst>
              <a:ext uri="{FF2B5EF4-FFF2-40B4-BE49-F238E27FC236}">
                <a16:creationId xmlns:a16="http://schemas.microsoft.com/office/drawing/2014/main" id="{2948FD5E-A2AC-F857-0CE4-2A376EBB7852}"/>
              </a:ext>
            </a:extLst>
          </p:cNvPr>
          <p:cNvSpPr txBox="1"/>
          <p:nvPr/>
        </p:nvSpPr>
        <p:spPr>
          <a:xfrm>
            <a:off x="1471450" y="3889911"/>
            <a:ext cx="7202814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2800">
                <a:solidFill>
                  <a:schemeClr val="tx1"/>
                </a:solidFill>
                <a:sym typeface="Montserrat Medium"/>
              </a:rPr>
              <a:t>Lorem ipsum dolor sit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amet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,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consectetur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adipiscing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elit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, sed do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eiusmod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tempor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incididunt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ut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labore et dolore magna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aliqua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. Ut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enim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ad minim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veniam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,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quis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nostrud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exercitation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ullamco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laboris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nisi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ut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aliquip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ex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ea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commodo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 </a:t>
            </a:r>
            <a:r>
              <a:rPr lang="en-US" sz="2800" err="1">
                <a:solidFill>
                  <a:schemeClr val="tx1"/>
                </a:solidFill>
                <a:sym typeface="Montserrat Medium"/>
              </a:rPr>
              <a:t>consequat</a:t>
            </a:r>
            <a:r>
              <a:rPr lang="en-US" sz="2800">
                <a:solidFill>
                  <a:schemeClr val="tx1"/>
                </a:solidFill>
                <a:sym typeface="Montserrat Medium"/>
              </a:rPr>
              <a:t>. 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20" name="Google Shape;139;p3">
            <a:extLst>
              <a:ext uri="{FF2B5EF4-FFF2-40B4-BE49-F238E27FC236}">
                <a16:creationId xmlns:a16="http://schemas.microsoft.com/office/drawing/2014/main" id="{7C9C78FC-85E0-0772-831C-95CABE92DDC0}"/>
              </a:ext>
            </a:extLst>
          </p:cNvPr>
          <p:cNvSpPr txBox="1"/>
          <p:nvPr/>
        </p:nvSpPr>
        <p:spPr>
          <a:xfrm>
            <a:off x="1185792" y="2832583"/>
            <a:ext cx="1101110" cy="1436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9600">
                <a:solidFill>
                  <a:srgbClr val="4CC9F5"/>
                </a:solidFill>
                <a:sym typeface="Montserrat Medium"/>
              </a:rPr>
              <a:t>"</a:t>
            </a:r>
            <a:endParaRPr lang="en-US" sz="9600">
              <a:solidFill>
                <a:srgbClr val="4CC9F5"/>
              </a:solidFill>
            </a:endParaRPr>
          </a:p>
        </p:txBody>
      </p:sp>
      <p:sp>
        <p:nvSpPr>
          <p:cNvPr id="21" name="Google Shape;139;p3">
            <a:extLst>
              <a:ext uri="{FF2B5EF4-FFF2-40B4-BE49-F238E27FC236}">
                <a16:creationId xmlns:a16="http://schemas.microsoft.com/office/drawing/2014/main" id="{4CDB83C7-6165-B84C-A9B2-7CBAABC3DFC8}"/>
              </a:ext>
            </a:extLst>
          </p:cNvPr>
          <p:cNvSpPr txBox="1"/>
          <p:nvPr/>
        </p:nvSpPr>
        <p:spPr>
          <a:xfrm>
            <a:off x="4586491" y="7018874"/>
            <a:ext cx="4830723" cy="650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2800" b="1">
                <a:solidFill>
                  <a:srgbClr val="4CC9F5"/>
                </a:solidFill>
              </a:rPr>
              <a:t>NAME</a:t>
            </a:r>
            <a:r>
              <a:rPr lang="en-US" sz="2800">
                <a:solidFill>
                  <a:srgbClr val="4CC9F5"/>
                </a:solidFill>
              </a:rPr>
              <a:t>, function, company</a:t>
            </a:r>
          </a:p>
        </p:txBody>
      </p:sp>
    </p:spTree>
    <p:extLst>
      <p:ext uri="{BB962C8B-B14F-4D97-AF65-F5344CB8AC3E}">
        <p14:creationId xmlns:p14="http://schemas.microsoft.com/office/powerpoint/2010/main" val="31814410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yellow circle with a flag&#10;&#10;Description automatically generated">
            <a:extLst>
              <a:ext uri="{FF2B5EF4-FFF2-40B4-BE49-F238E27FC236}">
                <a16:creationId xmlns:a16="http://schemas.microsoft.com/office/drawing/2014/main" id="{0C953DB7-7BB7-7A50-0CB9-F6CA86E2D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793" cy="10287793"/>
          </a:xfrm>
          <a:prstGeom prst="rect">
            <a:avLst/>
          </a:prstGeom>
        </p:spPr>
      </p:pic>
      <p:sp>
        <p:nvSpPr>
          <p:cNvPr id="3" name="Google Shape;139;p3">
            <a:extLst>
              <a:ext uri="{FF2B5EF4-FFF2-40B4-BE49-F238E27FC236}">
                <a16:creationId xmlns:a16="http://schemas.microsoft.com/office/drawing/2014/main" id="{7AB1C332-7AA4-E9DC-58A9-4D7645A15918}"/>
              </a:ext>
            </a:extLst>
          </p:cNvPr>
          <p:cNvSpPr txBox="1"/>
          <p:nvPr/>
        </p:nvSpPr>
        <p:spPr>
          <a:xfrm>
            <a:off x="1285642" y="3361274"/>
            <a:ext cx="8403148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3200" dirty="0">
                <a:sym typeface="Montserrat Medium"/>
              </a:rPr>
              <a:t>Lorem ipsum dolor sit </a:t>
            </a:r>
            <a:r>
              <a:rPr lang="en-US" sz="3200" dirty="0" err="1">
                <a:sym typeface="Montserrat Medium"/>
              </a:rPr>
              <a:t>amet</a:t>
            </a:r>
            <a:r>
              <a:rPr lang="en-US" sz="3200" dirty="0">
                <a:sym typeface="Montserrat Medium"/>
              </a:rPr>
              <a:t>, </a:t>
            </a:r>
            <a:r>
              <a:rPr lang="en-US" sz="3200" dirty="0" err="1">
                <a:sym typeface="Montserrat Medium"/>
              </a:rPr>
              <a:t>consectetur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adipiscing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elit</a:t>
            </a:r>
            <a:r>
              <a:rPr lang="en-US" sz="3200" dirty="0">
                <a:sym typeface="Montserrat Medium"/>
              </a:rPr>
              <a:t>, sed do </a:t>
            </a:r>
            <a:r>
              <a:rPr lang="en-US" sz="3200" dirty="0" err="1">
                <a:sym typeface="Montserrat Medium"/>
              </a:rPr>
              <a:t>eiusmod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tempor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incididunt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ut</a:t>
            </a:r>
            <a:r>
              <a:rPr lang="en-US" sz="3200" dirty="0">
                <a:sym typeface="Montserrat Medium"/>
              </a:rPr>
              <a:t> labore et dolore magna </a:t>
            </a:r>
            <a:r>
              <a:rPr lang="en-US" sz="3200" dirty="0" err="1">
                <a:sym typeface="Montserrat Medium"/>
              </a:rPr>
              <a:t>aliqua</a:t>
            </a:r>
            <a:r>
              <a:rPr lang="en-US" sz="3200" dirty="0">
                <a:sym typeface="Montserrat Medium"/>
              </a:rPr>
              <a:t>. Ut </a:t>
            </a:r>
            <a:r>
              <a:rPr lang="en-US" sz="3200" dirty="0" err="1">
                <a:sym typeface="Montserrat Medium"/>
              </a:rPr>
              <a:t>enim</a:t>
            </a:r>
            <a:r>
              <a:rPr lang="en-US" sz="3200" dirty="0">
                <a:sym typeface="Montserrat Medium"/>
              </a:rPr>
              <a:t> ad minim </a:t>
            </a:r>
            <a:r>
              <a:rPr lang="en-US" sz="3200" dirty="0" err="1">
                <a:sym typeface="Montserrat Medium"/>
              </a:rPr>
              <a:t>veniam</a:t>
            </a:r>
            <a:r>
              <a:rPr lang="en-US" sz="3200" dirty="0">
                <a:sym typeface="Montserrat Medium"/>
              </a:rPr>
              <a:t>, </a:t>
            </a:r>
            <a:r>
              <a:rPr lang="en-US" sz="3200" dirty="0" err="1">
                <a:sym typeface="Montserrat Medium"/>
              </a:rPr>
              <a:t>quis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nostrud</a:t>
            </a:r>
            <a:r>
              <a:rPr lang="en-US" sz="3200" dirty="0">
                <a:sym typeface="Montserrat Medium"/>
              </a:rPr>
              <a:t> exercitation </a:t>
            </a:r>
            <a:r>
              <a:rPr lang="en-US" sz="3200" dirty="0" err="1">
                <a:sym typeface="Montserrat Medium"/>
              </a:rPr>
              <a:t>ullamco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laboris</a:t>
            </a:r>
            <a:r>
              <a:rPr lang="en-US" sz="3200" dirty="0">
                <a:sym typeface="Montserrat Medium"/>
              </a:rPr>
              <a:t> nisi </a:t>
            </a:r>
            <a:r>
              <a:rPr lang="en-US" sz="3200" dirty="0" err="1">
                <a:sym typeface="Montserrat Medium"/>
              </a:rPr>
              <a:t>ut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aliquip</a:t>
            </a:r>
            <a:r>
              <a:rPr lang="en-US" sz="3200" dirty="0">
                <a:sym typeface="Montserrat Medium"/>
              </a:rPr>
              <a:t> ex </a:t>
            </a:r>
            <a:r>
              <a:rPr lang="en-US" sz="3200" dirty="0" err="1">
                <a:sym typeface="Montserrat Medium"/>
              </a:rPr>
              <a:t>ea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commodo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consequat</a:t>
            </a:r>
            <a:r>
              <a:rPr lang="en-US" sz="3200" dirty="0">
                <a:sym typeface="Montserrat Medium"/>
              </a:rPr>
              <a:t>. </a:t>
            </a:r>
            <a:endParaRPr lang="en-US" sz="3200" dirty="0"/>
          </a:p>
        </p:txBody>
      </p:sp>
      <p:sp>
        <p:nvSpPr>
          <p:cNvPr id="6" name="Google Shape;139;p3">
            <a:extLst>
              <a:ext uri="{FF2B5EF4-FFF2-40B4-BE49-F238E27FC236}">
                <a16:creationId xmlns:a16="http://schemas.microsoft.com/office/drawing/2014/main" id="{E5FA96DB-308F-A6FF-8229-A0716009547B}"/>
              </a:ext>
            </a:extLst>
          </p:cNvPr>
          <p:cNvSpPr txBox="1"/>
          <p:nvPr/>
        </p:nvSpPr>
        <p:spPr>
          <a:xfrm>
            <a:off x="1757292" y="2118180"/>
            <a:ext cx="1272586" cy="162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9600" dirty="0">
                <a:sym typeface="Montserrat Medium"/>
              </a:rPr>
              <a:t>"</a:t>
            </a:r>
            <a:endParaRPr lang="en-US" sz="9600" dirty="0"/>
          </a:p>
        </p:txBody>
      </p:sp>
      <p:sp>
        <p:nvSpPr>
          <p:cNvPr id="9" name="Google Shape;139;p3">
            <a:extLst>
              <a:ext uri="{FF2B5EF4-FFF2-40B4-BE49-F238E27FC236}">
                <a16:creationId xmlns:a16="http://schemas.microsoft.com/office/drawing/2014/main" id="{536AF414-2D96-6BB8-19EA-E1F0E1ABAE05}"/>
              </a:ext>
            </a:extLst>
          </p:cNvPr>
          <p:cNvSpPr txBox="1"/>
          <p:nvPr/>
        </p:nvSpPr>
        <p:spPr>
          <a:xfrm>
            <a:off x="5872535" y="6947436"/>
            <a:ext cx="3730416" cy="650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b="1" dirty="0"/>
              <a:t>NAME</a:t>
            </a:r>
            <a:endParaRPr lang="en-US" dirty="0"/>
          </a:p>
          <a:p>
            <a:r>
              <a:rPr lang="en-US" sz="3200" dirty="0"/>
              <a:t>Function, company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646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oval with a flag&#10;&#10;Description automatically generated">
            <a:extLst>
              <a:ext uri="{FF2B5EF4-FFF2-40B4-BE49-F238E27FC236}">
                <a16:creationId xmlns:a16="http://schemas.microsoft.com/office/drawing/2014/main" id="{11C1A739-7DA6-2C47-3650-ED10245C7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61" y="-47625"/>
            <a:ext cx="10287793" cy="10330661"/>
          </a:xfrm>
          <a:prstGeom prst="rect">
            <a:avLst/>
          </a:prstGeom>
        </p:spPr>
      </p:pic>
      <p:sp>
        <p:nvSpPr>
          <p:cNvPr id="3" name="Google Shape;139;p3">
            <a:extLst>
              <a:ext uri="{FF2B5EF4-FFF2-40B4-BE49-F238E27FC236}">
                <a16:creationId xmlns:a16="http://schemas.microsoft.com/office/drawing/2014/main" id="{4DB0B5AD-94C4-9345-2A4E-FA503F827C33}"/>
              </a:ext>
            </a:extLst>
          </p:cNvPr>
          <p:cNvSpPr txBox="1"/>
          <p:nvPr/>
        </p:nvSpPr>
        <p:spPr>
          <a:xfrm>
            <a:off x="1585680" y="3332699"/>
            <a:ext cx="7488607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3200">
                <a:sym typeface="Montserrat Medium"/>
              </a:rPr>
              <a:t>Lorem ipsum dolor sit </a:t>
            </a:r>
            <a:r>
              <a:rPr lang="en-US" sz="3200" err="1">
                <a:sym typeface="Montserrat Medium"/>
              </a:rPr>
              <a:t>amet</a:t>
            </a:r>
            <a:r>
              <a:rPr lang="en-US" sz="3200">
                <a:sym typeface="Montserrat Medium"/>
              </a:rPr>
              <a:t>, </a:t>
            </a:r>
            <a:r>
              <a:rPr lang="en-US" sz="3200" err="1">
                <a:sym typeface="Montserrat Medium"/>
              </a:rPr>
              <a:t>consectetur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adipiscing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elit</a:t>
            </a:r>
            <a:r>
              <a:rPr lang="en-US" sz="3200">
                <a:sym typeface="Montserrat Medium"/>
              </a:rPr>
              <a:t>, sed do </a:t>
            </a:r>
            <a:r>
              <a:rPr lang="en-US" sz="3200" err="1">
                <a:sym typeface="Montserrat Medium"/>
              </a:rPr>
              <a:t>eiusmod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tempor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incididunt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ut</a:t>
            </a:r>
            <a:r>
              <a:rPr lang="en-US" sz="3200">
                <a:sym typeface="Montserrat Medium"/>
              </a:rPr>
              <a:t> labore et dolore magna </a:t>
            </a:r>
            <a:r>
              <a:rPr lang="en-US" sz="3200" err="1">
                <a:sym typeface="Montserrat Medium"/>
              </a:rPr>
              <a:t>aliqua</a:t>
            </a:r>
            <a:r>
              <a:rPr lang="en-US" sz="3200">
                <a:sym typeface="Montserrat Medium"/>
              </a:rPr>
              <a:t>. Ut </a:t>
            </a:r>
            <a:r>
              <a:rPr lang="en-US" sz="3200" err="1">
                <a:sym typeface="Montserrat Medium"/>
              </a:rPr>
              <a:t>enim</a:t>
            </a:r>
            <a:r>
              <a:rPr lang="en-US" sz="3200">
                <a:sym typeface="Montserrat Medium"/>
              </a:rPr>
              <a:t> ad minim </a:t>
            </a:r>
            <a:r>
              <a:rPr lang="en-US" sz="3200" err="1">
                <a:sym typeface="Montserrat Medium"/>
              </a:rPr>
              <a:t>veniam</a:t>
            </a:r>
            <a:r>
              <a:rPr lang="en-US" sz="3200">
                <a:sym typeface="Montserrat Medium"/>
              </a:rPr>
              <a:t>, </a:t>
            </a:r>
            <a:r>
              <a:rPr lang="en-US" sz="3200" err="1">
                <a:sym typeface="Montserrat Medium"/>
              </a:rPr>
              <a:t>quis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nostrud</a:t>
            </a:r>
            <a:r>
              <a:rPr lang="en-US" sz="3200">
                <a:sym typeface="Montserrat Medium"/>
              </a:rPr>
              <a:t> exercitation </a:t>
            </a:r>
            <a:r>
              <a:rPr lang="en-US" sz="3200" err="1">
                <a:sym typeface="Montserrat Medium"/>
              </a:rPr>
              <a:t>ullamco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laboris</a:t>
            </a:r>
            <a:r>
              <a:rPr lang="en-US" sz="3200">
                <a:sym typeface="Montserrat Medium"/>
              </a:rPr>
              <a:t> nisi </a:t>
            </a:r>
            <a:r>
              <a:rPr lang="en-US" sz="3200" err="1">
                <a:sym typeface="Montserrat Medium"/>
              </a:rPr>
              <a:t>ut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aliquip</a:t>
            </a:r>
            <a:r>
              <a:rPr lang="en-US" sz="3200">
                <a:sym typeface="Montserrat Medium"/>
              </a:rPr>
              <a:t> ex </a:t>
            </a:r>
            <a:r>
              <a:rPr lang="en-US" sz="3200" err="1">
                <a:sym typeface="Montserrat Medium"/>
              </a:rPr>
              <a:t>ea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commodo</a:t>
            </a:r>
            <a:r>
              <a:rPr lang="en-US" sz="320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consequat</a:t>
            </a:r>
            <a:r>
              <a:rPr lang="en-US" sz="3200">
                <a:sym typeface="Montserrat Medium"/>
              </a:rPr>
              <a:t>. </a:t>
            </a:r>
            <a:endParaRPr lang="en-US" sz="3200"/>
          </a:p>
        </p:txBody>
      </p:sp>
      <p:sp>
        <p:nvSpPr>
          <p:cNvPr id="6" name="Google Shape;139;p3">
            <a:extLst>
              <a:ext uri="{FF2B5EF4-FFF2-40B4-BE49-F238E27FC236}">
                <a16:creationId xmlns:a16="http://schemas.microsoft.com/office/drawing/2014/main" id="{B34E7065-3696-4F7F-1BB0-03F90C30B69B}"/>
              </a:ext>
            </a:extLst>
          </p:cNvPr>
          <p:cNvSpPr txBox="1"/>
          <p:nvPr/>
        </p:nvSpPr>
        <p:spPr>
          <a:xfrm>
            <a:off x="1757292" y="2118180"/>
            <a:ext cx="1272586" cy="162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9600">
                <a:sym typeface="Montserrat Medium"/>
              </a:rPr>
              <a:t>"</a:t>
            </a:r>
            <a:endParaRPr lang="en-US" sz="9600"/>
          </a:p>
        </p:txBody>
      </p:sp>
      <p:sp>
        <p:nvSpPr>
          <p:cNvPr id="9" name="Google Shape;139;p3">
            <a:extLst>
              <a:ext uri="{FF2B5EF4-FFF2-40B4-BE49-F238E27FC236}">
                <a16:creationId xmlns:a16="http://schemas.microsoft.com/office/drawing/2014/main" id="{C3027076-DEE8-BA34-65F0-E8FB4BB47A78}"/>
              </a:ext>
            </a:extLst>
          </p:cNvPr>
          <p:cNvSpPr txBox="1"/>
          <p:nvPr/>
        </p:nvSpPr>
        <p:spPr>
          <a:xfrm>
            <a:off x="1586285" y="6890286"/>
            <a:ext cx="3730416" cy="650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b="1"/>
              <a:t>NAME</a:t>
            </a:r>
            <a:endParaRPr lang="en-US"/>
          </a:p>
          <a:p>
            <a:r>
              <a:rPr lang="en-US" sz="3200"/>
              <a:t>Function, company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60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oval with a flag&#10;&#10;Description automatically generated">
            <a:extLst>
              <a:ext uri="{FF2B5EF4-FFF2-40B4-BE49-F238E27FC236}">
                <a16:creationId xmlns:a16="http://schemas.microsoft.com/office/drawing/2014/main" id="{B10261C8-54CD-0D52-9AEF-D66899BF8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4762"/>
            <a:ext cx="10287793" cy="10287793"/>
          </a:xfrm>
          <a:prstGeom prst="rect">
            <a:avLst/>
          </a:prstGeom>
        </p:spPr>
      </p:pic>
      <p:sp>
        <p:nvSpPr>
          <p:cNvPr id="3" name="Google Shape;139;p3">
            <a:extLst>
              <a:ext uri="{FF2B5EF4-FFF2-40B4-BE49-F238E27FC236}">
                <a16:creationId xmlns:a16="http://schemas.microsoft.com/office/drawing/2014/main" id="{F41A1B42-CA50-5B34-426F-546EA5D3FFB1}"/>
              </a:ext>
            </a:extLst>
          </p:cNvPr>
          <p:cNvSpPr txBox="1"/>
          <p:nvPr/>
        </p:nvSpPr>
        <p:spPr>
          <a:xfrm>
            <a:off x="1285642" y="3361274"/>
            <a:ext cx="8403148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sym typeface="Montserrat Medium"/>
              </a:rPr>
              <a:t>Lorem ipsum dolor sit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amet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,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consectetur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adipiscing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elit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, sed do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eiusmod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tempor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incididunt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ut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labore et dolore magna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aliqua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. Ut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enim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ad minim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veniam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,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quis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nostrud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exercitation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ullamco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laboris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nisi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ut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aliquip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ex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ea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commodo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 </a:t>
            </a:r>
            <a:r>
              <a:rPr lang="en-US" sz="3200" err="1">
                <a:solidFill>
                  <a:schemeClr val="bg1"/>
                </a:solidFill>
                <a:sym typeface="Montserrat Medium"/>
              </a:rPr>
              <a:t>consequat</a:t>
            </a:r>
            <a:r>
              <a:rPr lang="en-US" sz="3200" dirty="0">
                <a:solidFill>
                  <a:schemeClr val="bg1"/>
                </a:solidFill>
                <a:sym typeface="Montserrat Medium"/>
              </a:rPr>
              <a:t>. 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Google Shape;139;p3">
            <a:extLst>
              <a:ext uri="{FF2B5EF4-FFF2-40B4-BE49-F238E27FC236}">
                <a16:creationId xmlns:a16="http://schemas.microsoft.com/office/drawing/2014/main" id="{7852BFAA-3F50-0E06-151B-98B7CDE2D435}"/>
              </a:ext>
            </a:extLst>
          </p:cNvPr>
          <p:cNvSpPr txBox="1"/>
          <p:nvPr/>
        </p:nvSpPr>
        <p:spPr>
          <a:xfrm>
            <a:off x="1757292" y="2118180"/>
            <a:ext cx="1272586" cy="162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sym typeface="Montserrat Medium"/>
              </a:rPr>
              <a:t>"</a:t>
            </a:r>
            <a:endParaRPr lang="en-US" sz="9600" dirty="0">
              <a:solidFill>
                <a:schemeClr val="bg1"/>
              </a:solidFill>
            </a:endParaRPr>
          </a:p>
        </p:txBody>
      </p:sp>
      <p:sp>
        <p:nvSpPr>
          <p:cNvPr id="9" name="Google Shape;139;p3">
            <a:extLst>
              <a:ext uri="{FF2B5EF4-FFF2-40B4-BE49-F238E27FC236}">
                <a16:creationId xmlns:a16="http://schemas.microsoft.com/office/drawing/2014/main" id="{9ADE7F75-19EB-DE53-210C-389CBB26BA4F}"/>
              </a:ext>
            </a:extLst>
          </p:cNvPr>
          <p:cNvSpPr txBox="1"/>
          <p:nvPr/>
        </p:nvSpPr>
        <p:spPr>
          <a:xfrm>
            <a:off x="5872535" y="6947436"/>
            <a:ext cx="3730416" cy="650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NAME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Function, company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5415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orful circles on a white background&#10;&#10;Description automatically generated">
            <a:extLst>
              <a:ext uri="{FF2B5EF4-FFF2-40B4-BE49-F238E27FC236}">
                <a16:creationId xmlns:a16="http://schemas.microsoft.com/office/drawing/2014/main" id="{C6EABB1D-EFA2-4080-E033-A39F1E429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189" y="-18190"/>
            <a:ext cx="10367831" cy="10338726"/>
          </a:xfrm>
          <a:prstGeom prst="rect">
            <a:avLst/>
          </a:prstGeom>
        </p:spPr>
      </p:pic>
      <p:sp>
        <p:nvSpPr>
          <p:cNvPr id="10" name="Google Shape;139;p3">
            <a:extLst>
              <a:ext uri="{FF2B5EF4-FFF2-40B4-BE49-F238E27FC236}">
                <a16:creationId xmlns:a16="http://schemas.microsoft.com/office/drawing/2014/main" id="{008EA7A0-5634-FF76-6DC1-CE769A285093}"/>
              </a:ext>
            </a:extLst>
          </p:cNvPr>
          <p:cNvSpPr txBox="1"/>
          <p:nvPr/>
        </p:nvSpPr>
        <p:spPr>
          <a:xfrm>
            <a:off x="3002506" y="1396996"/>
            <a:ext cx="5259817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2400">
                <a:sym typeface="Montserrat Medium"/>
              </a:rPr>
              <a:t>Lorem ipsum dolor sit </a:t>
            </a:r>
            <a:r>
              <a:rPr lang="en-US" sz="2400" err="1">
                <a:sym typeface="Montserrat Medium"/>
              </a:rPr>
              <a:t>amet</a:t>
            </a:r>
            <a:r>
              <a:rPr lang="en-US" sz="2400">
                <a:sym typeface="Montserrat Medium"/>
              </a:rPr>
              <a:t>, </a:t>
            </a:r>
            <a:r>
              <a:rPr lang="en-US" sz="2400" err="1">
                <a:sym typeface="Montserrat Medium"/>
              </a:rPr>
              <a:t>consectetur</a:t>
            </a:r>
            <a:r>
              <a:rPr lang="en-US" sz="2400">
                <a:sym typeface="Montserrat Medium"/>
              </a:rPr>
              <a:t> </a:t>
            </a:r>
            <a:r>
              <a:rPr lang="en-US" sz="2400" err="1">
                <a:sym typeface="Montserrat Medium"/>
              </a:rPr>
              <a:t>adipiscing</a:t>
            </a:r>
            <a:r>
              <a:rPr lang="en-US" sz="2400">
                <a:sym typeface="Montserrat Medium"/>
              </a:rPr>
              <a:t> </a:t>
            </a:r>
            <a:r>
              <a:rPr lang="en-US" sz="2400" err="1">
                <a:sym typeface="Montserrat Medium"/>
              </a:rPr>
              <a:t>elit</a:t>
            </a:r>
            <a:r>
              <a:rPr lang="en-US" sz="2400">
                <a:sym typeface="Montserrat Medium"/>
              </a:rPr>
              <a:t>, sed do </a:t>
            </a:r>
            <a:r>
              <a:rPr lang="en-US" sz="2400" err="1">
                <a:sym typeface="Montserrat Medium"/>
              </a:rPr>
              <a:t>eiusmod</a:t>
            </a:r>
            <a:r>
              <a:rPr lang="en-US" sz="2400">
                <a:sym typeface="Montserrat Medium"/>
              </a:rPr>
              <a:t> </a:t>
            </a:r>
            <a:r>
              <a:rPr lang="en-US" sz="2400" err="1">
                <a:sym typeface="Montserrat Medium"/>
              </a:rPr>
              <a:t>tempor</a:t>
            </a:r>
            <a:r>
              <a:rPr lang="en-US" sz="2400">
                <a:sym typeface="Montserrat Medium"/>
              </a:rPr>
              <a:t> </a:t>
            </a:r>
            <a:r>
              <a:rPr lang="en-US" sz="2400" err="1">
                <a:sym typeface="Montserrat Medium"/>
              </a:rPr>
              <a:t>incididunt</a:t>
            </a:r>
            <a:r>
              <a:rPr lang="en-US" sz="2400">
                <a:sym typeface="Montserrat Medium"/>
              </a:rPr>
              <a:t> </a:t>
            </a:r>
            <a:r>
              <a:rPr lang="en-US" sz="2400" err="1">
                <a:sym typeface="Montserrat Medium"/>
              </a:rPr>
              <a:t>ut</a:t>
            </a:r>
            <a:r>
              <a:rPr lang="en-US" sz="2400">
                <a:sym typeface="Montserrat Medium"/>
              </a:rPr>
              <a:t> labore et dolore magna </a:t>
            </a:r>
            <a:r>
              <a:rPr lang="en-US" sz="2400" err="1">
                <a:sym typeface="Montserrat Medium"/>
              </a:rPr>
              <a:t>aliqua</a:t>
            </a:r>
            <a:r>
              <a:rPr lang="en-US" sz="2400">
                <a:sym typeface="Montserrat Medium"/>
              </a:rPr>
              <a:t>.</a:t>
            </a:r>
            <a:endParaRPr lang="en-US" sz="2400"/>
          </a:p>
        </p:txBody>
      </p:sp>
      <p:sp>
        <p:nvSpPr>
          <p:cNvPr id="12" name="Google Shape;139;p3">
            <a:extLst>
              <a:ext uri="{FF2B5EF4-FFF2-40B4-BE49-F238E27FC236}">
                <a16:creationId xmlns:a16="http://schemas.microsoft.com/office/drawing/2014/main" id="{DC8196D9-739B-E2F6-103F-5A76DA4C4BA9}"/>
              </a:ext>
            </a:extLst>
          </p:cNvPr>
          <p:cNvSpPr txBox="1"/>
          <p:nvPr/>
        </p:nvSpPr>
        <p:spPr>
          <a:xfrm>
            <a:off x="3095912" y="808661"/>
            <a:ext cx="821460" cy="162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7200">
                <a:sym typeface="Montserrat Medium"/>
              </a:rPr>
              <a:t>"</a:t>
            </a:r>
            <a:endParaRPr lang="en-US" sz="7200"/>
          </a:p>
        </p:txBody>
      </p:sp>
      <p:sp>
        <p:nvSpPr>
          <p:cNvPr id="14" name="Google Shape;139;p3">
            <a:extLst>
              <a:ext uri="{FF2B5EF4-FFF2-40B4-BE49-F238E27FC236}">
                <a16:creationId xmlns:a16="http://schemas.microsoft.com/office/drawing/2014/main" id="{827D2E35-E052-C2F5-C60D-8380EADC9643}"/>
              </a:ext>
            </a:extLst>
          </p:cNvPr>
          <p:cNvSpPr txBox="1"/>
          <p:nvPr/>
        </p:nvSpPr>
        <p:spPr>
          <a:xfrm>
            <a:off x="4533644" y="3295594"/>
            <a:ext cx="4181542" cy="1179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400" b="1"/>
              <a:t>URSULA VON DER LEYEN</a:t>
            </a:r>
            <a:endParaRPr lang="en-US"/>
          </a:p>
          <a:p>
            <a:r>
              <a:rPr lang="en-US" sz="2400"/>
              <a:t>President of the European Commission</a:t>
            </a:r>
            <a:endParaRPr lang="en-US"/>
          </a:p>
          <a:p>
            <a:br>
              <a:rPr lang="en-US"/>
            </a:br>
            <a:endParaRPr lang="en-US"/>
          </a:p>
          <a:p>
            <a:endParaRPr lang="en-US" sz="2400"/>
          </a:p>
        </p:txBody>
      </p:sp>
      <p:pic>
        <p:nvPicPr>
          <p:cNvPr id="19" name="Picture 18" descr="A person smiling at camera&#10;&#10;Description automatically generated">
            <a:extLst>
              <a:ext uri="{FF2B5EF4-FFF2-40B4-BE49-F238E27FC236}">
                <a16:creationId xmlns:a16="http://schemas.microsoft.com/office/drawing/2014/main" id="{1D35701C-B717-55FA-F3AE-F9FE299F64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331" t="11146" r="283" b="5255"/>
          <a:stretch/>
        </p:blipFill>
        <p:spPr>
          <a:xfrm>
            <a:off x="-3132" y="2676200"/>
            <a:ext cx="4552223" cy="765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9207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0FAFE8BF-A457-8AB9-FA81-E803C0D47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3">
            <a:extLst>
              <a:ext uri="{FF2B5EF4-FFF2-40B4-BE49-F238E27FC236}">
                <a16:creationId xmlns:a16="http://schemas.microsoft.com/office/drawing/2014/main" id="{2709CBF4-8845-008B-D630-6F3C9D20A542}"/>
              </a:ext>
            </a:extLst>
          </p:cNvPr>
          <p:cNvSpPr/>
          <p:nvPr/>
        </p:nvSpPr>
        <p:spPr>
          <a:xfrm>
            <a:off x="1343639" y="426973"/>
            <a:ext cx="7680437" cy="1912241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37;p3">
            <a:extLst>
              <a:ext uri="{FF2B5EF4-FFF2-40B4-BE49-F238E27FC236}">
                <a16:creationId xmlns:a16="http://schemas.microsoft.com/office/drawing/2014/main" id="{9D149B90-FFBE-0D1F-82CE-D9AF83594B45}"/>
              </a:ext>
            </a:extLst>
          </p:cNvPr>
          <p:cNvSpPr txBox="1"/>
          <p:nvPr/>
        </p:nvSpPr>
        <p:spPr>
          <a:xfrm>
            <a:off x="1450925" y="591162"/>
            <a:ext cx="7465865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3200" dirty="0">
                <a:solidFill>
                  <a:schemeClr val="dk1"/>
                </a:solidFill>
                <a:latin typeface="Montserrat"/>
                <a:sym typeface="Montserrat"/>
              </a:rPr>
              <a:t>You can use pictures available on the Festival website to create your own quote card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0D129CA5-FC2F-6224-A8E2-DBCF441F9DE6}"/>
              </a:ext>
            </a:extLst>
          </p:cNvPr>
          <p:cNvSpPr/>
          <p:nvPr/>
        </p:nvSpPr>
        <p:spPr>
          <a:xfrm>
            <a:off x="4800615" y="2319429"/>
            <a:ext cx="766482" cy="1265608"/>
          </a:xfrm>
          <a:prstGeom prst="downArrow">
            <a:avLst/>
          </a:prstGeom>
          <a:solidFill>
            <a:srgbClr val="F5EC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5" name="Picture 4" descr="Ursula von der Leyen">
            <a:extLst>
              <a:ext uri="{FF2B5EF4-FFF2-40B4-BE49-F238E27FC236}">
                <a16:creationId xmlns:a16="http://schemas.microsoft.com/office/drawing/2014/main" id="{D90790B7-7EB2-6D69-BA51-F45DCE892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67" y="3342762"/>
            <a:ext cx="3366563" cy="3366563"/>
          </a:xfrm>
          <a:prstGeom prst="rect">
            <a:avLst/>
          </a:prstGeom>
        </p:spPr>
      </p:pic>
      <p:pic>
        <p:nvPicPr>
          <p:cNvPr id="7" name="Picture 6" descr="Alexander De Croo">
            <a:extLst>
              <a:ext uri="{FF2B5EF4-FFF2-40B4-BE49-F238E27FC236}">
                <a16:creationId xmlns:a16="http://schemas.microsoft.com/office/drawing/2014/main" id="{554668D6-A90D-1F76-9049-19635E22B4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071" y="6700533"/>
            <a:ext cx="2743200" cy="2743200"/>
          </a:xfrm>
          <a:prstGeom prst="rect">
            <a:avLst/>
          </a:prstGeom>
        </p:spPr>
      </p:pic>
      <p:pic>
        <p:nvPicPr>
          <p:cNvPr id="8" name="Picture 7" descr="Hans-Joachim-Schellnhuber">
            <a:extLst>
              <a:ext uri="{FF2B5EF4-FFF2-40B4-BE49-F238E27FC236}">
                <a16:creationId xmlns:a16="http://schemas.microsoft.com/office/drawing/2014/main" id="{E384F141-096D-30B6-2CEF-7A0F6E5D70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2694" y="3772694"/>
            <a:ext cx="2743200" cy="2743200"/>
          </a:xfrm>
          <a:prstGeom prst="rect">
            <a:avLst/>
          </a:prstGeom>
        </p:spPr>
      </p:pic>
      <p:pic>
        <p:nvPicPr>
          <p:cNvPr id="9" name="Picture 8" descr="Elisa Ferreira">
            <a:extLst>
              <a:ext uri="{FF2B5EF4-FFF2-40B4-BE49-F238E27FC236}">
                <a16:creationId xmlns:a16="http://schemas.microsoft.com/office/drawing/2014/main" id="{03FC79D7-DA8E-3290-C460-AC4FF2C797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5302" y="6937925"/>
            <a:ext cx="2743200" cy="2743200"/>
          </a:xfrm>
          <a:prstGeom prst="rect">
            <a:avLst/>
          </a:prstGeom>
        </p:spPr>
      </p:pic>
      <p:pic>
        <p:nvPicPr>
          <p:cNvPr id="10" name="Picture 9" descr="Iliana IVANOVA">
            <a:extLst>
              <a:ext uri="{FF2B5EF4-FFF2-40B4-BE49-F238E27FC236}">
                <a16:creationId xmlns:a16="http://schemas.microsoft.com/office/drawing/2014/main" id="{E733CE48-E834-EFC7-C30D-0193DEDB9F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0967" y="3653998"/>
            <a:ext cx="2743200" cy="2743200"/>
          </a:xfrm>
          <a:prstGeom prst="rect">
            <a:avLst/>
          </a:prstGeom>
        </p:spPr>
      </p:pic>
      <p:pic>
        <p:nvPicPr>
          <p:cNvPr id="11" name="Picture 10" descr="Thomas DERMINE">
            <a:extLst>
              <a:ext uri="{FF2B5EF4-FFF2-40B4-BE49-F238E27FC236}">
                <a16:creationId xmlns:a16="http://schemas.microsoft.com/office/drawing/2014/main" id="{2FB97FBF-8739-2606-7260-0750584C6D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2706" y="6700533"/>
            <a:ext cx="2743200" cy="2743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CEE14E1-2A59-4EEF-7188-EE8A68E8AB42}"/>
              </a:ext>
            </a:extLst>
          </p:cNvPr>
          <p:cNvSpPr txBox="1"/>
          <p:nvPr/>
        </p:nvSpPr>
        <p:spPr>
          <a:xfrm>
            <a:off x="8223800" y="9505278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Montserrat"/>
              </a:rPr>
              <a:t>&amp; more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084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A4381A81-EA86-EE6A-D697-AEECDF18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yellow circle with a flag&#10;&#10;Description automatically generated">
            <a:extLst>
              <a:ext uri="{FF2B5EF4-FFF2-40B4-BE49-F238E27FC236}">
                <a16:creationId xmlns:a16="http://schemas.microsoft.com/office/drawing/2014/main" id="{0C953DB7-7BB7-7A50-0CB9-F6CA86E2D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793" cy="10287793"/>
          </a:xfrm>
          <a:prstGeom prst="rect">
            <a:avLst/>
          </a:prstGeom>
        </p:spPr>
      </p:pic>
      <p:sp>
        <p:nvSpPr>
          <p:cNvPr id="3" name="Google Shape;139;p3">
            <a:extLst>
              <a:ext uri="{FF2B5EF4-FFF2-40B4-BE49-F238E27FC236}">
                <a16:creationId xmlns:a16="http://schemas.microsoft.com/office/drawing/2014/main" id="{7AB1C332-7AA4-E9DC-58A9-4D7645A15918}"/>
              </a:ext>
            </a:extLst>
          </p:cNvPr>
          <p:cNvSpPr txBox="1"/>
          <p:nvPr/>
        </p:nvSpPr>
        <p:spPr>
          <a:xfrm>
            <a:off x="3598040" y="1987441"/>
            <a:ext cx="6224783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dirty="0">
                <a:sym typeface="Montserrat Medium"/>
              </a:rPr>
              <a:t>Lorem ipsum dolor sit </a:t>
            </a:r>
            <a:r>
              <a:rPr lang="en-US" sz="3200" err="1">
                <a:sym typeface="Montserrat Medium"/>
              </a:rPr>
              <a:t>amet</a:t>
            </a:r>
            <a:r>
              <a:rPr lang="en-US" sz="3200" dirty="0">
                <a:sym typeface="Montserrat Medium"/>
              </a:rPr>
              <a:t>, </a:t>
            </a:r>
            <a:r>
              <a:rPr lang="en-US" sz="3200" err="1">
                <a:sym typeface="Montserrat Medium"/>
              </a:rPr>
              <a:t>consectetur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adipiscing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elit</a:t>
            </a:r>
            <a:r>
              <a:rPr lang="en-US" sz="3200" dirty="0">
                <a:sym typeface="Montserrat Medium"/>
              </a:rPr>
              <a:t>, sed do </a:t>
            </a:r>
            <a:r>
              <a:rPr lang="en-US" sz="3200" err="1">
                <a:sym typeface="Montserrat Medium"/>
              </a:rPr>
              <a:t>eiusmod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tempor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incididunt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err="1">
                <a:sym typeface="Montserrat Medium"/>
              </a:rPr>
              <a:t>ut</a:t>
            </a:r>
            <a:r>
              <a:rPr lang="en-US" sz="3200" dirty="0">
                <a:sym typeface="Montserrat Medium"/>
              </a:rPr>
              <a:t> labore et dolore magna </a:t>
            </a:r>
            <a:r>
              <a:rPr lang="en-US" sz="3200" err="1">
                <a:sym typeface="Montserrat Medium"/>
              </a:rPr>
              <a:t>aliqua</a:t>
            </a:r>
            <a:r>
              <a:rPr lang="en-US" sz="3200">
                <a:sym typeface="Montserrat Medium"/>
              </a:rPr>
              <a:t>.</a:t>
            </a:r>
            <a:endParaRPr lang="en-US" sz="3200"/>
          </a:p>
        </p:txBody>
      </p:sp>
      <p:sp>
        <p:nvSpPr>
          <p:cNvPr id="6" name="Google Shape;139;p3">
            <a:extLst>
              <a:ext uri="{FF2B5EF4-FFF2-40B4-BE49-F238E27FC236}">
                <a16:creationId xmlns:a16="http://schemas.microsoft.com/office/drawing/2014/main" id="{E5FA96DB-308F-A6FF-8229-A0716009547B}"/>
              </a:ext>
            </a:extLst>
          </p:cNvPr>
          <p:cNvSpPr txBox="1"/>
          <p:nvPr/>
        </p:nvSpPr>
        <p:spPr>
          <a:xfrm>
            <a:off x="2779290" y="945395"/>
            <a:ext cx="1272586" cy="1622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9600" dirty="0">
                <a:sym typeface="Montserrat Medium"/>
              </a:rPr>
              <a:t>"</a:t>
            </a:r>
            <a:endParaRPr lang="en-US" sz="9600" dirty="0"/>
          </a:p>
        </p:txBody>
      </p:sp>
      <p:pic>
        <p:nvPicPr>
          <p:cNvPr id="2" name="Picture 1" descr="Ursula von der Leyen">
            <a:extLst>
              <a:ext uri="{FF2B5EF4-FFF2-40B4-BE49-F238E27FC236}">
                <a16:creationId xmlns:a16="http://schemas.microsoft.com/office/drawing/2014/main" id="{8E77BB6B-39D6-5D7E-8B5E-5142A3931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90606" y="3702106"/>
            <a:ext cx="6334125" cy="6334125"/>
          </a:xfrm>
          <a:prstGeom prst="rect">
            <a:avLst/>
          </a:prstGeom>
        </p:spPr>
      </p:pic>
      <p:sp>
        <p:nvSpPr>
          <p:cNvPr id="5" name="Google Shape;139;p3">
            <a:extLst>
              <a:ext uri="{FF2B5EF4-FFF2-40B4-BE49-F238E27FC236}">
                <a16:creationId xmlns:a16="http://schemas.microsoft.com/office/drawing/2014/main" id="{5D160183-1F71-A615-BB03-735C6D2ECCC4}"/>
              </a:ext>
            </a:extLst>
          </p:cNvPr>
          <p:cNvSpPr txBox="1"/>
          <p:nvPr/>
        </p:nvSpPr>
        <p:spPr>
          <a:xfrm>
            <a:off x="5136790" y="7350079"/>
            <a:ext cx="4181542" cy="1179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400" b="1"/>
              <a:t>URSULA VON DER LEYEN</a:t>
            </a:r>
            <a:endParaRPr lang="en-US"/>
          </a:p>
          <a:p>
            <a:r>
              <a:rPr lang="en-US" sz="2400"/>
              <a:t>President of the European Commission</a:t>
            </a:r>
            <a:endParaRPr lang="en-US"/>
          </a:p>
          <a:p>
            <a:br>
              <a:rPr lang="en-US"/>
            </a:br>
            <a:endParaRPr lang="en-US"/>
          </a:p>
          <a:p>
            <a:endParaRPr lang="en-US" sz="2400"/>
          </a:p>
        </p:txBody>
      </p:sp>
      <p:sp>
        <p:nvSpPr>
          <p:cNvPr id="7" name="Google Shape;139;p3">
            <a:extLst>
              <a:ext uri="{FF2B5EF4-FFF2-40B4-BE49-F238E27FC236}">
                <a16:creationId xmlns:a16="http://schemas.microsoft.com/office/drawing/2014/main" id="{C2C1F4F6-E92B-DF9F-C509-B0C18C21B8BE}"/>
              </a:ext>
            </a:extLst>
          </p:cNvPr>
          <p:cNvSpPr txBox="1"/>
          <p:nvPr/>
        </p:nvSpPr>
        <p:spPr>
          <a:xfrm>
            <a:off x="5038961" y="4198977"/>
            <a:ext cx="4616145" cy="190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dirty="0">
                <a:sym typeface="Montserrat Medium"/>
              </a:rPr>
              <a:t>Ut </a:t>
            </a:r>
            <a:r>
              <a:rPr lang="en-US" sz="3200" dirty="0" err="1">
                <a:sym typeface="Montserrat Medium"/>
              </a:rPr>
              <a:t>enim</a:t>
            </a:r>
            <a:r>
              <a:rPr lang="en-US" sz="3200" dirty="0">
                <a:sym typeface="Montserrat Medium"/>
              </a:rPr>
              <a:t> ad minim </a:t>
            </a:r>
            <a:r>
              <a:rPr lang="en-US" sz="3200" dirty="0" err="1">
                <a:sym typeface="Montserrat Medium"/>
              </a:rPr>
              <a:t>veniam</a:t>
            </a:r>
            <a:r>
              <a:rPr lang="en-US" sz="3200" dirty="0">
                <a:sym typeface="Montserrat Medium"/>
              </a:rPr>
              <a:t>, </a:t>
            </a:r>
            <a:r>
              <a:rPr lang="en-US" sz="3200" dirty="0" err="1">
                <a:sym typeface="Montserrat Medium"/>
              </a:rPr>
              <a:t>quis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nostrud</a:t>
            </a:r>
            <a:r>
              <a:rPr lang="en-US" sz="3200" dirty="0">
                <a:sym typeface="Montserrat Medium"/>
              </a:rPr>
              <a:t> exercitation </a:t>
            </a:r>
            <a:r>
              <a:rPr lang="en-US" sz="3200" dirty="0" err="1">
                <a:sym typeface="Montserrat Medium"/>
              </a:rPr>
              <a:t>ullamco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laboris</a:t>
            </a:r>
            <a:r>
              <a:rPr lang="en-US" sz="3200" dirty="0">
                <a:sym typeface="Montserrat Medium"/>
              </a:rPr>
              <a:t> nisi </a:t>
            </a:r>
            <a:r>
              <a:rPr lang="en-US" sz="3200" dirty="0" err="1">
                <a:sym typeface="Montserrat Medium"/>
              </a:rPr>
              <a:t>ut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aliquip</a:t>
            </a:r>
            <a:r>
              <a:rPr lang="en-US" sz="3200" dirty="0">
                <a:sym typeface="Montserrat Medium"/>
              </a:rPr>
              <a:t> ex </a:t>
            </a:r>
            <a:r>
              <a:rPr lang="en-US" sz="3200" dirty="0" err="1">
                <a:sym typeface="Montserrat Medium"/>
              </a:rPr>
              <a:t>ea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commodo</a:t>
            </a:r>
            <a:r>
              <a:rPr lang="en-US" sz="3200" dirty="0">
                <a:sym typeface="Montserrat Medium"/>
              </a:rPr>
              <a:t> </a:t>
            </a:r>
            <a:r>
              <a:rPr lang="en-US" sz="3200" dirty="0" err="1">
                <a:sym typeface="Montserrat Medium"/>
              </a:rPr>
              <a:t>consequat</a:t>
            </a:r>
            <a:r>
              <a:rPr lang="en-US" sz="3200" dirty="0">
                <a:sym typeface="Montserrat Medium"/>
              </a:rPr>
              <a:t>. 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423452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7CED5D11-01A4-772B-FA8D-D0674BA7C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3">
            <a:extLst>
              <a:ext uri="{FF2B5EF4-FFF2-40B4-BE49-F238E27FC236}">
                <a16:creationId xmlns:a16="http://schemas.microsoft.com/office/drawing/2014/main" id="{3BE5CE1E-D26B-657C-13E0-20D866FC9658}"/>
              </a:ext>
            </a:extLst>
          </p:cNvPr>
          <p:cNvSpPr/>
          <p:nvPr/>
        </p:nvSpPr>
        <p:spPr>
          <a:xfrm>
            <a:off x="1502176" y="3275191"/>
            <a:ext cx="7284235" cy="2124558"/>
          </a:xfrm>
          <a:prstGeom prst="roundRect">
            <a:avLst>
              <a:gd name="adj" fmla="val 16667"/>
            </a:avLst>
          </a:prstGeom>
          <a:solidFill>
            <a:srgbClr val="76C7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5" name="Google Shape;137;p3">
            <a:extLst>
              <a:ext uri="{FF2B5EF4-FFF2-40B4-BE49-F238E27FC236}">
                <a16:creationId xmlns:a16="http://schemas.microsoft.com/office/drawing/2014/main" id="{E1E9EFB5-DDFB-8465-8CAA-F82EC7D58A39}"/>
              </a:ext>
            </a:extLst>
          </p:cNvPr>
          <p:cNvSpPr txBox="1"/>
          <p:nvPr/>
        </p:nvSpPr>
        <p:spPr>
          <a:xfrm>
            <a:off x="1797105" y="3925717"/>
            <a:ext cx="6694375" cy="823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  <a:latin typeface="Montserrat"/>
                <a:sym typeface="Montserrat"/>
              </a:rPr>
              <a:t>Extra</a:t>
            </a:r>
            <a:r>
              <a:rPr lang="en-US" sz="4400">
                <a:solidFill>
                  <a:schemeClr val="dk1"/>
                </a:solidFill>
                <a:latin typeface="Montserrat"/>
                <a:sym typeface="Montserrat"/>
              </a:rPr>
              <a:t> visuals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5FDD0B-265E-1992-645E-137B1C59FBFD}"/>
              </a:ext>
            </a:extLst>
          </p:cNvPr>
          <p:cNvSpPr txBox="1"/>
          <p:nvPr/>
        </p:nvSpPr>
        <p:spPr>
          <a:xfrm>
            <a:off x="1609750" y="2074862"/>
            <a:ext cx="5952978" cy="240065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BE" sz="15000" i="1">
                <a:latin typeface="EC Square Sans Pro Extra Black"/>
              </a:rPr>
              <a:t>4</a:t>
            </a:r>
            <a:endParaRPr lang="fr-BE" sz="15000" i="1">
              <a:latin typeface="EC Square Sans Pro Extra Black" panose="020B0506040000020004" pitchFamily="34" charset="0"/>
            </a:endParaRPr>
          </a:p>
        </p:txBody>
      </p:sp>
      <p:sp>
        <p:nvSpPr>
          <p:cNvPr id="10" name="Google Shape;139;p3">
            <a:extLst>
              <a:ext uri="{FF2B5EF4-FFF2-40B4-BE49-F238E27FC236}">
                <a16:creationId xmlns:a16="http://schemas.microsoft.com/office/drawing/2014/main" id="{60B54F51-524B-7620-60F3-80EAA0D106EB}"/>
              </a:ext>
            </a:extLst>
          </p:cNvPr>
          <p:cNvSpPr txBox="1"/>
          <p:nvPr/>
        </p:nvSpPr>
        <p:spPr>
          <a:xfrm>
            <a:off x="2157342" y="5675848"/>
            <a:ext cx="5973900" cy="14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Arial"/>
              <a:buNone/>
            </a:pP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Banners &amp; signature</a:t>
            </a:r>
          </a:p>
        </p:txBody>
      </p:sp>
    </p:spTree>
    <p:extLst>
      <p:ext uri="{BB962C8B-B14F-4D97-AF65-F5344CB8AC3E}">
        <p14:creationId xmlns:p14="http://schemas.microsoft.com/office/powerpoint/2010/main" val="3153431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3"/>
          <p:cNvPicPr preferRelativeResize="0"/>
          <p:nvPr/>
        </p:nvPicPr>
        <p:blipFill rotWithShape="1">
          <a:blip r:embed="rId3">
            <a:alphaModFix/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4599" t="67855" r="26505"/>
          <a:stretch/>
        </p:blipFill>
        <p:spPr>
          <a:xfrm flipH="1">
            <a:off x="2005572" y="2351227"/>
            <a:ext cx="1611974" cy="149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"/>
          <p:cNvSpPr txBox="1"/>
          <p:nvPr/>
        </p:nvSpPr>
        <p:spPr>
          <a:xfrm>
            <a:off x="3617546" y="2678452"/>
            <a:ext cx="4158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IMPORTANT </a:t>
            </a:r>
            <a:r>
              <a:rPr lang="en-US"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NOTE</a:t>
            </a:r>
            <a:endParaRPr sz="3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3"/>
          <p:cNvSpPr/>
          <p:nvPr/>
        </p:nvSpPr>
        <p:spPr>
          <a:xfrm>
            <a:off x="1292803" y="4463163"/>
            <a:ext cx="7881900" cy="4613700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3"/>
          <p:cNvSpPr txBox="1"/>
          <p:nvPr/>
        </p:nvSpPr>
        <p:spPr>
          <a:xfrm>
            <a:off x="2246810" y="7186051"/>
            <a:ext cx="5973900" cy="14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Arial"/>
              <a:buNone/>
            </a:pP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visuals available from </a:t>
            </a: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5" action="ppaction://hlinksldjump"/>
              </a:rPr>
              <a:t>section 2</a:t>
            </a: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are examples that you can edit in your language and in terms of elements.</a:t>
            </a:r>
            <a:endParaRPr sz="2400">
              <a:solidFill>
                <a:schemeClr val="tx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0" name="Google Shape;140;p3"/>
          <p:cNvSpPr txBox="1"/>
          <p:nvPr/>
        </p:nvSpPr>
        <p:spPr>
          <a:xfrm>
            <a:off x="1738753" y="4988676"/>
            <a:ext cx="6990000" cy="18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rPr>
              <a:t>Don’t forget to download this power point before editing it.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This will allow you to have your own editable visuals.</a:t>
            </a:r>
            <a:endParaRPr sz="2900">
              <a:solidFill>
                <a:schemeClr val="tx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41" name="Google Shape;141;p3"/>
          <p:cNvPicPr preferRelativeResize="0"/>
          <p:nvPr/>
        </p:nvPicPr>
        <p:blipFill rotWithShape="1">
          <a:blip r:embed="rId6">
            <a:alphaModFix/>
          </a:blip>
          <a:srcRect l="16011" t="21766" r="53460" b="46528"/>
          <a:stretch/>
        </p:blipFill>
        <p:spPr>
          <a:xfrm rot="1922808">
            <a:off x="720321" y="3774010"/>
            <a:ext cx="973509" cy="1454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3"/>
          <p:cNvPicPr preferRelativeResize="0"/>
          <p:nvPr/>
        </p:nvPicPr>
        <p:blipFill rotWithShape="1">
          <a:blip r:embed="rId6">
            <a:alphaModFix/>
          </a:blip>
          <a:srcRect l="16011" t="21766" r="53460" b="46528"/>
          <a:stretch/>
        </p:blipFill>
        <p:spPr>
          <a:xfrm rot="-9501081">
            <a:off x="8931001" y="8265460"/>
            <a:ext cx="987272" cy="1490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A57B440E-30F6-7A62-4A7F-C6AD03CE77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638" y="4245"/>
            <a:ext cx="10295069" cy="170856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4796816D-619E-75BB-D14B-FC0D290BA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61C9317-D133-C8D1-ADE4-722D60BDC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779" y="1723747"/>
            <a:ext cx="8500129" cy="1404662"/>
          </a:xfrm>
          <a:prstGeom prst="rect">
            <a:avLst/>
          </a:prstGeom>
        </p:spPr>
      </p:pic>
      <p:pic>
        <p:nvPicPr>
          <p:cNvPr id="6" name="Picture 5" descr="A logo with text and colors&#10;&#10;Description automatically generated">
            <a:extLst>
              <a:ext uri="{FF2B5EF4-FFF2-40B4-BE49-F238E27FC236}">
                <a16:creationId xmlns:a16="http://schemas.microsoft.com/office/drawing/2014/main" id="{E9239960-867D-A9C7-2874-24AE557E7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8159" y="8062375"/>
            <a:ext cx="4004966" cy="1890669"/>
          </a:xfrm>
          <a:prstGeom prst="rect">
            <a:avLst/>
          </a:prstGeom>
        </p:spPr>
      </p:pic>
      <p:sp>
        <p:nvSpPr>
          <p:cNvPr id="7" name="Google Shape;100;g2472bee5c01_0_12">
            <a:extLst>
              <a:ext uri="{FF2B5EF4-FFF2-40B4-BE49-F238E27FC236}">
                <a16:creationId xmlns:a16="http://schemas.microsoft.com/office/drawing/2014/main" id="{CF2A6565-5AAB-31CE-4DCD-896C21A243D5}"/>
              </a:ext>
            </a:extLst>
          </p:cNvPr>
          <p:cNvSpPr txBox="1"/>
          <p:nvPr/>
        </p:nvSpPr>
        <p:spPr>
          <a:xfrm>
            <a:off x="3712561" y="916888"/>
            <a:ext cx="2892564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4CC9F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Banners</a:t>
            </a:r>
            <a:endParaRPr sz="3100">
              <a:solidFill>
                <a:srgbClr val="4CC9F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8" name="Google Shape;100;g2472bee5c01_0_12">
            <a:extLst>
              <a:ext uri="{FF2B5EF4-FFF2-40B4-BE49-F238E27FC236}">
                <a16:creationId xmlns:a16="http://schemas.microsoft.com/office/drawing/2014/main" id="{393A4C3A-48B3-662C-2E29-81626DC0D1E0}"/>
              </a:ext>
            </a:extLst>
          </p:cNvPr>
          <p:cNvSpPr txBox="1"/>
          <p:nvPr/>
        </p:nvSpPr>
        <p:spPr>
          <a:xfrm>
            <a:off x="2125101" y="7374915"/>
            <a:ext cx="5951082" cy="5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4CC9F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Image for e-mail signature</a:t>
            </a:r>
            <a:endParaRPr sz="3100">
              <a:solidFill>
                <a:srgbClr val="4CC9F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" name="Picture 1" descr="A close-up of a logo&#10;&#10;Description automatically generated">
            <a:extLst>
              <a:ext uri="{FF2B5EF4-FFF2-40B4-BE49-F238E27FC236}">
                <a16:creationId xmlns:a16="http://schemas.microsoft.com/office/drawing/2014/main" id="{AB3EC076-9952-C8AB-2A52-D1CAD0C0D2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026" y="5184121"/>
            <a:ext cx="8563326" cy="1402966"/>
          </a:xfrm>
          <a:prstGeom prst="rect">
            <a:avLst/>
          </a:prstGeom>
        </p:spPr>
      </p:pic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08D186D8-5754-E8A9-9CD5-0FC10753EE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823" y="3453993"/>
            <a:ext cx="8519670" cy="1402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95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3">
            <a:extLst>
              <a:ext uri="{FF2B5EF4-FFF2-40B4-BE49-F238E27FC236}">
                <a16:creationId xmlns:a16="http://schemas.microsoft.com/office/drawing/2014/main" id="{0A23A184-E665-A39A-DFEF-C4C908452197}"/>
              </a:ext>
            </a:extLst>
          </p:cNvPr>
          <p:cNvSpPr/>
          <p:nvPr/>
        </p:nvSpPr>
        <p:spPr>
          <a:xfrm>
            <a:off x="1502176" y="3275191"/>
            <a:ext cx="7284235" cy="2124558"/>
          </a:xfrm>
          <a:prstGeom prst="roundRect">
            <a:avLst>
              <a:gd name="adj" fmla="val 16667"/>
            </a:avLst>
          </a:prstGeom>
          <a:solidFill>
            <a:srgbClr val="76C7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5" name="Google Shape;137;p3">
            <a:extLst>
              <a:ext uri="{FF2B5EF4-FFF2-40B4-BE49-F238E27FC236}">
                <a16:creationId xmlns:a16="http://schemas.microsoft.com/office/drawing/2014/main" id="{DDBBF122-FD74-3C8D-AD67-10C9EF56531E}"/>
              </a:ext>
            </a:extLst>
          </p:cNvPr>
          <p:cNvSpPr txBox="1"/>
          <p:nvPr/>
        </p:nvSpPr>
        <p:spPr>
          <a:xfrm>
            <a:off x="1797105" y="3925717"/>
            <a:ext cx="6694375" cy="823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  <a:latin typeface="Montserrat"/>
                <a:sym typeface="Montserrat"/>
              </a:rPr>
              <a:t>Non-editable</a:t>
            </a:r>
            <a:r>
              <a:rPr lang="en-US" sz="4400">
                <a:solidFill>
                  <a:schemeClr val="dk1"/>
                </a:solidFill>
                <a:latin typeface="Montserrat"/>
                <a:sym typeface="Montserrat"/>
              </a:rPr>
              <a:t> visuals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1DA4C2-73D0-69D2-10DC-B0E41F48F152}"/>
              </a:ext>
            </a:extLst>
          </p:cNvPr>
          <p:cNvSpPr txBox="1"/>
          <p:nvPr/>
        </p:nvSpPr>
        <p:spPr>
          <a:xfrm>
            <a:off x="1609750" y="2074862"/>
            <a:ext cx="595297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b="1" i="1">
                <a:solidFill>
                  <a:schemeClr val="dk1"/>
                </a:solidFill>
                <a:latin typeface="EC Square Sans Pro Extra Black" panose="020B0506040000020004" pitchFamily="34" charset="0"/>
                <a:sym typeface="Montserrat"/>
              </a:rPr>
              <a:t>1</a:t>
            </a:r>
            <a:endParaRPr lang="fr-BE" sz="15000" i="1">
              <a:latin typeface="EC Square Sans Pro Extra Black" panose="020B0506040000020004" pitchFamily="34" charset="0"/>
            </a:endParaRPr>
          </a:p>
        </p:txBody>
      </p:sp>
      <p:sp>
        <p:nvSpPr>
          <p:cNvPr id="10" name="Google Shape;139;p3">
            <a:extLst>
              <a:ext uri="{FF2B5EF4-FFF2-40B4-BE49-F238E27FC236}">
                <a16:creationId xmlns:a16="http://schemas.microsoft.com/office/drawing/2014/main" id="{2A5AF333-5516-059E-CB9E-FF78D8A9AF80}"/>
              </a:ext>
            </a:extLst>
          </p:cNvPr>
          <p:cNvSpPr txBox="1"/>
          <p:nvPr/>
        </p:nvSpPr>
        <p:spPr>
          <a:xfrm>
            <a:off x="1977223" y="5675848"/>
            <a:ext cx="6334138" cy="14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Arial"/>
              <a:buNone/>
            </a:pP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following visuals are existing video and graphic designs that you can directly use on your social media.</a:t>
            </a:r>
            <a:endParaRPr sz="2400">
              <a:solidFill>
                <a:schemeClr val="tx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>
          <a:extLst>
            <a:ext uri="{FF2B5EF4-FFF2-40B4-BE49-F238E27FC236}">
              <a16:creationId xmlns:a16="http://schemas.microsoft.com/office/drawing/2014/main" id="{9D00FBD9-C311-7CFC-720B-5B27473E3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38;p3">
            <a:extLst>
              <a:ext uri="{FF2B5EF4-FFF2-40B4-BE49-F238E27FC236}">
                <a16:creationId xmlns:a16="http://schemas.microsoft.com/office/drawing/2014/main" id="{80D622A9-F2B9-8BE8-C99F-1D42BAE35398}"/>
              </a:ext>
            </a:extLst>
          </p:cNvPr>
          <p:cNvSpPr/>
          <p:nvPr/>
        </p:nvSpPr>
        <p:spPr>
          <a:xfrm>
            <a:off x="2206079" y="1150321"/>
            <a:ext cx="5789127" cy="1495306"/>
          </a:xfrm>
          <a:prstGeom prst="roundRect">
            <a:avLst>
              <a:gd name="adj" fmla="val 16667"/>
            </a:avLst>
          </a:prstGeom>
          <a:solidFill>
            <a:srgbClr val="FCEE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37;p3">
            <a:extLst>
              <a:ext uri="{FF2B5EF4-FFF2-40B4-BE49-F238E27FC236}">
                <a16:creationId xmlns:a16="http://schemas.microsoft.com/office/drawing/2014/main" id="{93027D5E-BE02-2E3D-5AF5-FF79DFC9C692}"/>
              </a:ext>
            </a:extLst>
          </p:cNvPr>
          <p:cNvSpPr txBox="1"/>
          <p:nvPr/>
        </p:nvSpPr>
        <p:spPr>
          <a:xfrm>
            <a:off x="1398120" y="1298357"/>
            <a:ext cx="7465865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Download &amp; share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Montserrat"/>
                <a:sym typeface="Montserrat"/>
              </a:rPr>
              <a:t>the Festival </a:t>
            </a:r>
            <a:r>
              <a:rPr lang="en-US"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teaser video</a:t>
            </a:r>
            <a:endParaRPr lang="en-US" sz="3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" name="Google Shape;137;p3">
            <a:extLst>
              <a:ext uri="{FF2B5EF4-FFF2-40B4-BE49-F238E27FC236}">
                <a16:creationId xmlns:a16="http://schemas.microsoft.com/office/drawing/2014/main" id="{31E2D921-E74C-8927-073F-96D98FB1E1E6}"/>
              </a:ext>
            </a:extLst>
          </p:cNvPr>
          <p:cNvSpPr txBox="1"/>
          <p:nvPr/>
        </p:nvSpPr>
        <p:spPr>
          <a:xfrm>
            <a:off x="794974" y="7836102"/>
            <a:ext cx="4416847" cy="512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Montserrat"/>
                <a:sym typeface="Montserrat"/>
              </a:rPr>
              <a:t>Vertical version</a:t>
            </a:r>
            <a:endParaRPr lang="en-US" sz="2800" b="1" dirty="0">
              <a:solidFill>
                <a:schemeClr val="dk1"/>
              </a:solidFill>
              <a:latin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English: </a:t>
            </a: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sym typeface="Montserrat"/>
              </a:rPr>
              <a:t>https://f.io/6jrcpCtF</a:t>
            </a:r>
            <a:endParaRPr lang="en-US" sz="2000" dirty="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French: </a:t>
            </a: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sym typeface="Montserrat"/>
              </a:rPr>
              <a:t>https://f.io/usayc_6H</a:t>
            </a:r>
            <a:endParaRPr lang="en-US" sz="2000">
              <a:solidFill>
                <a:schemeClr val="dk1"/>
              </a:solidFill>
              <a:ea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Dutch: </a:t>
            </a: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sym typeface="Montserrat"/>
              </a:rPr>
              <a:t>https://f.io/kuZ6hC43</a:t>
            </a:r>
            <a:endParaRPr lang="en-US" sz="2000" dirty="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18" name="Google Shape;137;p3">
            <a:extLst>
              <a:ext uri="{FF2B5EF4-FFF2-40B4-BE49-F238E27FC236}">
                <a16:creationId xmlns:a16="http://schemas.microsoft.com/office/drawing/2014/main" id="{11A42BFB-BA36-1E68-9DD3-B90526279611}"/>
              </a:ext>
            </a:extLst>
          </p:cNvPr>
          <p:cNvSpPr txBox="1"/>
          <p:nvPr/>
        </p:nvSpPr>
        <p:spPr>
          <a:xfrm>
            <a:off x="5383987" y="7836102"/>
            <a:ext cx="4416847" cy="512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Montserrat"/>
                <a:sym typeface="Montserrat"/>
              </a:rPr>
              <a:t>Square version</a:t>
            </a:r>
            <a:endParaRPr lang="en-US" sz="2800" b="1" dirty="0">
              <a:solidFill>
                <a:schemeClr val="dk1"/>
              </a:solidFill>
              <a:latin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English: </a:t>
            </a: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sym typeface="Montserrat"/>
              </a:rPr>
              <a:t>https://f.io/kmlXS9pa</a:t>
            </a:r>
            <a:endParaRPr lang="en-US" sz="2000">
              <a:solidFill>
                <a:schemeClr val="dk1"/>
              </a:solidFill>
              <a:ea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French: </a:t>
            </a: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sym typeface="Montserrat"/>
              </a:rPr>
              <a:t>https://f.io/nE15sLni</a:t>
            </a:r>
            <a:endParaRPr lang="en-US" sz="2000" dirty="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Dutch: </a:t>
            </a:r>
            <a:r>
              <a:rPr lang="en-US" sz="2000" dirty="0">
                <a:solidFill>
                  <a:schemeClr val="dk1"/>
                </a:solidFill>
                <a:latin typeface="Montserrat"/>
                <a:ea typeface="Montserrat"/>
                <a:sym typeface="Montserrat"/>
              </a:rPr>
              <a:t>https://f.io/r6yZdjFy</a:t>
            </a:r>
            <a:endParaRPr lang="en-US" sz="2000" dirty="0">
              <a:solidFill>
                <a:schemeClr val="dk1"/>
              </a:solidFill>
              <a:latin typeface="Montserrat"/>
              <a:ea typeface="Montserrat"/>
              <a:cs typeface="Montserrat"/>
            </a:endParaRPr>
          </a:p>
        </p:txBody>
      </p:sp>
      <p:pic>
        <p:nvPicPr>
          <p:cNvPr id="3" name="Picture 2" descr="A screenshot of a video&#10;&#10;Description automatically generated">
            <a:extLst>
              <a:ext uri="{FF2B5EF4-FFF2-40B4-BE49-F238E27FC236}">
                <a16:creationId xmlns:a16="http://schemas.microsoft.com/office/drawing/2014/main" id="{B22972CB-3784-12C1-77DF-C67CC2157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346" y="3445091"/>
            <a:ext cx="2473871" cy="4184504"/>
          </a:xfrm>
          <a:prstGeom prst="rect">
            <a:avLst/>
          </a:prstGeom>
        </p:spPr>
      </p:pic>
      <p:pic>
        <p:nvPicPr>
          <p:cNvPr id="4" name="Picture 3" descr="A person painting a wall&#10;&#10;Description automatically generated">
            <a:extLst>
              <a:ext uri="{FF2B5EF4-FFF2-40B4-BE49-F238E27FC236}">
                <a16:creationId xmlns:a16="http://schemas.microsoft.com/office/drawing/2014/main" id="{C7A7168D-8856-608B-AC66-CFF9203C1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364" y="3742324"/>
            <a:ext cx="3898585" cy="385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4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5BC16C34-59A9-9675-94A1-42F8F2B16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square with colorful circles and text&#10;&#10;Description automatically generated">
            <a:extLst>
              <a:ext uri="{FF2B5EF4-FFF2-40B4-BE49-F238E27FC236}">
                <a16:creationId xmlns:a16="http://schemas.microsoft.com/office/drawing/2014/main" id="{A600F0F8-E837-D1F2-D7F5-0A3EAD7C1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8588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67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EA69C789-C400-B452-5F2F-C44B898ED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nging into a microphone&#10;&#10;Description automatically generated">
            <a:extLst>
              <a:ext uri="{FF2B5EF4-FFF2-40B4-BE49-F238E27FC236}">
                <a16:creationId xmlns:a16="http://schemas.microsoft.com/office/drawing/2014/main" id="{30034FC0-3732-FD29-AC62-66AB7AD6C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8588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49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E06F1F93-7602-CF38-6A3C-C5FB1A6EF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background with colorful circles and text&#10;&#10;Description automatically generated">
            <a:extLst>
              <a:ext uri="{FF2B5EF4-FFF2-40B4-BE49-F238E27FC236}">
                <a16:creationId xmlns:a16="http://schemas.microsoft.com/office/drawing/2014/main" id="{BAA75D1D-9B90-3FD5-924F-A0E57F9D5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50628"/>
            <a:ext cx="10288588" cy="578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20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92ADF9CA-4D6D-7180-75CF-96AEAC3D0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3">
            <a:extLst>
              <a:ext uri="{FF2B5EF4-FFF2-40B4-BE49-F238E27FC236}">
                <a16:creationId xmlns:a16="http://schemas.microsoft.com/office/drawing/2014/main" id="{A170FD20-3C7F-51BE-2989-B7E17FB11F49}"/>
              </a:ext>
            </a:extLst>
          </p:cNvPr>
          <p:cNvSpPr/>
          <p:nvPr/>
        </p:nvSpPr>
        <p:spPr>
          <a:xfrm>
            <a:off x="1502176" y="3275191"/>
            <a:ext cx="7284235" cy="2124558"/>
          </a:xfrm>
          <a:prstGeom prst="roundRect">
            <a:avLst>
              <a:gd name="adj" fmla="val 16667"/>
            </a:avLst>
          </a:prstGeom>
          <a:solidFill>
            <a:srgbClr val="76C7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5" name="Google Shape;137;p3">
            <a:extLst>
              <a:ext uri="{FF2B5EF4-FFF2-40B4-BE49-F238E27FC236}">
                <a16:creationId xmlns:a16="http://schemas.microsoft.com/office/drawing/2014/main" id="{0C5BF67A-58E7-FF6F-7349-0347C049EB04}"/>
              </a:ext>
            </a:extLst>
          </p:cNvPr>
          <p:cNvSpPr txBox="1"/>
          <p:nvPr/>
        </p:nvSpPr>
        <p:spPr>
          <a:xfrm>
            <a:off x="1797105" y="3925717"/>
            <a:ext cx="6694375" cy="823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  <a:latin typeface="Montserrat"/>
                <a:sym typeface="Montserrat"/>
              </a:rPr>
              <a:t>Editable</a:t>
            </a:r>
            <a:r>
              <a:rPr lang="en-US" sz="4400">
                <a:solidFill>
                  <a:schemeClr val="dk1"/>
                </a:solidFill>
                <a:latin typeface="Montserrat"/>
                <a:sym typeface="Montserrat"/>
              </a:rPr>
              <a:t> visuals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70E174-1457-EB4E-77DE-EDE1520B629C}"/>
              </a:ext>
            </a:extLst>
          </p:cNvPr>
          <p:cNvSpPr txBox="1"/>
          <p:nvPr/>
        </p:nvSpPr>
        <p:spPr>
          <a:xfrm>
            <a:off x="1609750" y="2074862"/>
            <a:ext cx="595297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BE" sz="15000" i="1">
                <a:latin typeface="EC Square Sans Pro Extra Black" panose="020B0506040000020004" pitchFamily="34" charset="0"/>
              </a:rPr>
              <a:t>2</a:t>
            </a:r>
          </a:p>
        </p:txBody>
      </p:sp>
      <p:sp>
        <p:nvSpPr>
          <p:cNvPr id="10" name="Google Shape;139;p3">
            <a:extLst>
              <a:ext uri="{FF2B5EF4-FFF2-40B4-BE49-F238E27FC236}">
                <a16:creationId xmlns:a16="http://schemas.microsoft.com/office/drawing/2014/main" id="{AE3F3B03-E9BD-8B9D-BECE-FD2F199499ED}"/>
              </a:ext>
            </a:extLst>
          </p:cNvPr>
          <p:cNvSpPr txBox="1"/>
          <p:nvPr/>
        </p:nvSpPr>
        <p:spPr>
          <a:xfrm>
            <a:off x="2157342" y="5675848"/>
            <a:ext cx="5973900" cy="14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Arial"/>
              <a:buNone/>
            </a:pPr>
            <a:r>
              <a:rPr lang="en-US" sz="24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following visuals are examples that you can edit in your language and in terms of elements.</a:t>
            </a:r>
          </a:p>
        </p:txBody>
      </p:sp>
    </p:spTree>
    <p:extLst>
      <p:ext uri="{BB962C8B-B14F-4D97-AF65-F5344CB8AC3E}">
        <p14:creationId xmlns:p14="http://schemas.microsoft.com/office/powerpoint/2010/main" val="1916981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85e446-e713-4bd8-b088-8a894554f72f" xsi:nil="true"/>
    <lcf76f155ced4ddcb4097134ff3c332f xmlns="f60bd8a7-c0c2-4a0b-a0ef-b87859fc80d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54F2975B6B924EA911B8589A4BE0BD" ma:contentTypeVersion="14" ma:contentTypeDescription="Crée un document." ma:contentTypeScope="" ma:versionID="ebf2cff0b16f2adb16381da26d033776">
  <xsd:schema xmlns:xsd="http://www.w3.org/2001/XMLSchema" xmlns:xs="http://www.w3.org/2001/XMLSchema" xmlns:p="http://schemas.microsoft.com/office/2006/metadata/properties" xmlns:ns2="f60bd8a7-c0c2-4a0b-a0ef-b87859fc80d0" xmlns:ns3="8585e446-e713-4bd8-b088-8a894554f72f" targetNamespace="http://schemas.microsoft.com/office/2006/metadata/properties" ma:root="true" ma:fieldsID="2927a4a8f74a1ec45a2e0c0673b0faf5" ns2:_="" ns3:_="">
    <xsd:import namespace="f60bd8a7-c0c2-4a0b-a0ef-b87859fc80d0"/>
    <xsd:import namespace="8585e446-e713-4bd8-b088-8a894554f7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0bd8a7-c0c2-4a0b-a0ef-b87859fc80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4983ddf6-0e73-4186-9625-c67296a3f33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5e446-e713-4bd8-b088-8a894554f72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b25e00e-bba3-4367-8dfa-530a3f4fc57d}" ma:internalName="TaxCatchAll" ma:showField="CatchAllData" ma:web="8585e446-e713-4bd8-b088-8a894554f7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47DB86-EBC6-446E-8116-4DAB5686180A}">
  <ds:schemaRefs>
    <ds:schemaRef ds:uri="8585e446-e713-4bd8-b088-8a894554f72f"/>
    <ds:schemaRef ds:uri="f60bd8a7-c0c2-4a0b-a0ef-b87859fc80d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14E5F72-BD2F-4E7C-BE99-89D4BC1954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18F270-D9D6-42FC-A0F7-81ADFFC1A79B}">
  <ds:schemaRefs>
    <ds:schemaRef ds:uri="8585e446-e713-4bd8-b088-8a894554f72f"/>
    <ds:schemaRef ds:uri="f60bd8a7-c0c2-4a0b-a0ef-b87859fc80d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30</Slides>
  <Notes>30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Soukheina Thiam | WMHProject</dc:creator>
  <cp:revision>100</cp:revision>
  <dcterms:created xsi:type="dcterms:W3CDTF">2022-11-16T09:30:07Z</dcterms:created>
  <dcterms:modified xsi:type="dcterms:W3CDTF">2024-03-07T16:56:41Z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0x0101002C54F2975B6B924EA911B8589A4BE0BD</vt:lpwstr>
  </property>
  <property fmtid="{D5CDD505-2E9C-101B-9397-08002B2CF9AE}" pid="3" name="MediaServiceImageTags">
    <vt:lpwstr/>
  </property>
</Properties>
</file>