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</p:sldMasterIdLst>
  <p:sldIdLst>
    <p:sldId id="285" r:id="rId6"/>
    <p:sldId id="287" r:id="rId7"/>
    <p:sldId id="290" r:id="rId8"/>
    <p:sldId id="291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DD00"/>
    <a:srgbClr val="AFE2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1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84" y="3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CF43440-F3BC-475E-BEF6-05F52E4CC7C0}" type="datetimeFigureOut">
              <a:rPr lang="en-GB" smtClean="0"/>
              <a:t>23/03/2021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8459BD1-FD2B-4C61-A521-E858313FB1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8369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CF43440-F3BC-475E-BEF6-05F52E4CC7C0}" type="datetimeFigureOut">
              <a:rPr lang="en-GB" smtClean="0"/>
              <a:t>23/03/2021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8459BD1-FD2B-4C61-A521-E858313FB1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344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CF43440-F3BC-475E-BEF6-05F52E4CC7C0}" type="datetimeFigureOut">
              <a:rPr lang="en-GB" smtClean="0"/>
              <a:t>23/03/2021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8459BD1-FD2B-4C61-A521-E858313FB1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00333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CF43440-F3BC-475E-BEF6-05F52E4CC7C0}" type="datetimeFigureOut">
              <a:rPr lang="en-GB" smtClean="0"/>
              <a:t>23/03/2021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8459BD1-FD2B-4C61-A521-E858313FB1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63636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CF43440-F3BC-475E-BEF6-05F52E4CC7C0}" type="datetimeFigureOut">
              <a:rPr lang="en-GB" smtClean="0"/>
              <a:t>23/03/2021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8459BD1-FD2B-4C61-A521-E858313FB1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02328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722479"/>
          </a:xfrm>
          <a:prstGeom prst="rect">
            <a:avLst/>
          </a:prstGeom>
        </p:spPr>
        <p:txBody>
          <a:bodyPr anchor="b"/>
          <a:lstStyle>
            <a:lvl1pPr algn="l">
              <a:defRPr sz="4800"/>
            </a:lvl1pPr>
          </a:lstStyle>
          <a:p>
            <a:endParaRPr lang="fr-B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213811"/>
            <a:ext cx="9144000" cy="3043989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fr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AA9F0-51FE-420A-9854-40B3E2F3874A}" type="datetimeFigureOut">
              <a:rPr lang="fr-BE" smtClean="0"/>
              <a:t>23-03-21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81461" y="6356350"/>
            <a:ext cx="4114800" cy="365125"/>
          </a:xfrm>
        </p:spPr>
        <p:txBody>
          <a:bodyPr/>
          <a:lstStyle>
            <a:lvl1pPr algn="l">
              <a:defRPr/>
            </a:lvl1pPr>
          </a:lstStyle>
          <a:p>
            <a:endParaRPr lang="fr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96261" y="6360026"/>
            <a:ext cx="1371600" cy="361449"/>
          </a:xfrm>
        </p:spPr>
        <p:txBody>
          <a:bodyPr/>
          <a:lstStyle>
            <a:lvl1pPr algn="l">
              <a:defRPr/>
            </a:lvl1pPr>
          </a:lstStyle>
          <a:p>
            <a:fld id="{7BEC02C2-9385-46DF-AD3C-13685A749528}" type="slidenum">
              <a:rPr lang="fr-BE" smtClean="0"/>
              <a:pPr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1100917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AA9F0-51FE-420A-9854-40B3E2F3874A}" type="datetimeFigureOut">
              <a:rPr lang="fr-BE" smtClean="0"/>
              <a:t>23-03-21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C02C2-9385-46DF-AD3C-13685A749528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278870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AA9F0-51FE-420A-9854-40B3E2F3874A}" type="datetimeFigureOut">
              <a:rPr lang="fr-BE" smtClean="0"/>
              <a:t>23-03-21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C02C2-9385-46DF-AD3C-13685A749528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2773250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AA9F0-51FE-420A-9854-40B3E2F3874A}" type="datetimeFigureOut">
              <a:rPr lang="fr-BE" smtClean="0"/>
              <a:t>23-03-21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C02C2-9385-46DF-AD3C-13685A749528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0897150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AA9F0-51FE-420A-9854-40B3E2F3874A}" type="datetimeFigureOut">
              <a:rPr lang="fr-BE" smtClean="0"/>
              <a:t>23-03-21</a:t>
            </a:fld>
            <a:endParaRPr lang="fr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C02C2-9385-46DF-AD3C-13685A749528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66105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AA9F0-51FE-420A-9854-40B3E2F3874A}" type="datetimeFigureOut">
              <a:rPr lang="fr-BE" smtClean="0"/>
              <a:t>23-03-21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C02C2-9385-46DF-AD3C-13685A749528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685587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CF43440-F3BC-475E-BEF6-05F52E4CC7C0}" type="datetimeFigureOut">
              <a:rPr lang="en-GB" smtClean="0"/>
              <a:t>23/03/2021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8459BD1-FD2B-4C61-A521-E858313FB1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61781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AA9F0-51FE-420A-9854-40B3E2F3874A}" type="datetimeFigureOut">
              <a:rPr lang="fr-BE" smtClean="0"/>
              <a:t>23-03-21</a:t>
            </a:fld>
            <a:endParaRPr lang="fr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C02C2-9385-46DF-AD3C-13685A749528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5280901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AA9F0-51FE-420A-9854-40B3E2F3874A}" type="datetimeFigureOut">
              <a:rPr lang="fr-BE" smtClean="0"/>
              <a:t>23-03-21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C02C2-9385-46DF-AD3C-13685A749528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8975377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AA9F0-51FE-420A-9854-40B3E2F3874A}" type="datetimeFigureOut">
              <a:rPr lang="fr-BE" smtClean="0"/>
              <a:t>23-03-21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C02C2-9385-46DF-AD3C-13685A749528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4301670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AA9F0-51FE-420A-9854-40B3E2F3874A}" type="datetimeFigureOut">
              <a:rPr lang="fr-BE" smtClean="0"/>
              <a:t>23-03-21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C02C2-9385-46DF-AD3C-13685A749528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43151130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AA9F0-51FE-420A-9854-40B3E2F3874A}" type="datetimeFigureOut">
              <a:rPr lang="fr-BE" smtClean="0"/>
              <a:t>23-03-21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C02C2-9385-46DF-AD3C-13685A749528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538296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CF43440-F3BC-475E-BEF6-05F52E4CC7C0}" type="datetimeFigureOut">
              <a:rPr lang="en-GB" smtClean="0"/>
              <a:t>23/03/2021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8459BD1-FD2B-4C61-A521-E858313FB1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25779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CF43440-F3BC-475E-BEF6-05F52E4CC7C0}" type="datetimeFigureOut">
              <a:rPr lang="en-GB" smtClean="0"/>
              <a:t>23/03/2021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8459BD1-FD2B-4C61-A521-E858313FB1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45519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CF43440-F3BC-475E-BEF6-05F52E4CC7C0}" type="datetimeFigureOut">
              <a:rPr lang="en-GB" smtClean="0"/>
              <a:t>23/03/2021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8459BD1-FD2B-4C61-A521-E858313FB1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75762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CF43440-F3BC-475E-BEF6-05F52E4CC7C0}" type="datetimeFigureOut">
              <a:rPr lang="en-GB" smtClean="0"/>
              <a:t>23/03/2021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8459BD1-FD2B-4C61-A521-E858313FB1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574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A8514-654C-4824-9AC2-CF35F9DB316E}" type="datetime1">
              <a:rPr lang="en-US" smtClean="0"/>
              <a:t>3/23/2021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smtClean="0"/>
              <a:t>New European Bauhaus </a:t>
            </a:r>
            <a:r>
              <a:rPr lang="en-US" smtClean="0"/>
              <a:t>– beautiful, sustainable, together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6600" y="5703537"/>
            <a:ext cx="783226" cy="52237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8" b="-5939"/>
          <a:stretch/>
        </p:blipFill>
        <p:spPr>
          <a:xfrm>
            <a:off x="2249939" y="1107569"/>
            <a:ext cx="7692123" cy="4169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9531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ver +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45176" y="3448050"/>
            <a:ext cx="10515600" cy="1466850"/>
          </a:xfrm>
        </p:spPr>
        <p:txBody>
          <a:bodyPr anchor="t">
            <a:normAutofit/>
          </a:bodyPr>
          <a:lstStyle>
            <a:lvl1pPr algn="ctr">
              <a:defRPr sz="4000">
                <a:latin typeface="+mn-lt"/>
              </a:defRPr>
            </a:lvl1pPr>
          </a:lstStyle>
          <a:p>
            <a:r>
              <a:rPr lang="en-US" dirty="0" smtClean="0"/>
              <a:t>Title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528536" y="6160407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A18A8514-654C-4824-9AC2-CF35F9DB316E}" type="datetime1">
              <a:rPr lang="en-US" smtClean="0"/>
              <a:pPr/>
              <a:t>3/23/2021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71536" y="6160407"/>
            <a:ext cx="617220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b="1" smtClean="0"/>
              <a:t>New European Bauhaus </a:t>
            </a:r>
            <a:r>
              <a:rPr lang="en-US" smtClean="0"/>
              <a:t>– beautiful, sustainable, together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9150" y="6160407"/>
            <a:ext cx="518886" cy="365125"/>
          </a:xfrm>
        </p:spPr>
        <p:txBody>
          <a:bodyPr/>
          <a:lstStyle>
            <a:lvl1pPr algn="l">
              <a:defRPr/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7550" y="5744964"/>
            <a:ext cx="783226" cy="52237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191"/>
          <a:stretch/>
        </p:blipFill>
        <p:spPr>
          <a:xfrm>
            <a:off x="2970354" y="707519"/>
            <a:ext cx="6865244" cy="2511931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728436" y="5544485"/>
            <a:ext cx="40767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b="1" dirty="0" smtClean="0"/>
              <a:t>Name </a:t>
            </a:r>
            <a:r>
              <a:rPr lang="fr-BE" sz="2400" b="1" dirty="0" err="1" smtClean="0"/>
              <a:t>Surname</a:t>
            </a:r>
            <a:endParaRPr lang="fr-BE" sz="2400" b="1" dirty="0"/>
          </a:p>
        </p:txBody>
      </p:sp>
    </p:spTree>
    <p:extLst>
      <p:ext uri="{BB962C8B-B14F-4D97-AF65-F5344CB8AC3E}">
        <p14:creationId xmlns:p14="http://schemas.microsoft.com/office/powerpoint/2010/main" val="9276069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CF43440-F3BC-475E-BEF6-05F52E4CC7C0}" type="datetimeFigureOut">
              <a:rPr lang="en-GB" smtClean="0"/>
              <a:t>23/03/2021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8459BD1-FD2B-4C61-A521-E858313FB1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09932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image" Target="../media/image3.jpg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357086" y="6160407"/>
            <a:ext cx="1143000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A18A8514-654C-4824-9AC2-CF35F9DB316E}" type="datetime1">
              <a:rPr lang="en-US" smtClean="0"/>
              <a:t>3/23/2021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0086" y="6160407"/>
            <a:ext cx="6172200" cy="365125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b="1" dirty="0" smtClean="0"/>
              <a:t>New European Bauhaus </a:t>
            </a:r>
            <a:r>
              <a:rPr lang="en-US" dirty="0" smtClean="0"/>
              <a:t>– beautiful, sustainable, together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160407"/>
            <a:ext cx="518886" cy="365125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0922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72" r:id="rId7"/>
    <p:sldLayoutId id="2147483673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8AA9F0-51FE-420A-9854-40B3E2F3874A}" type="datetimeFigureOut">
              <a:rPr lang="fr-BE" smtClean="0"/>
              <a:t>23-03-21</a:t>
            </a:fld>
            <a:endParaRPr lang="fr-B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1461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5346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EC02C2-9385-46DF-AD3C-13685A749528}" type="slidenum">
              <a:rPr lang="fr-BE" smtClean="0"/>
              <a:t>‹#›</a:t>
            </a:fld>
            <a:endParaRPr lang="fr-BE"/>
          </a:p>
        </p:txBody>
      </p:sp>
      <p:sp>
        <p:nvSpPr>
          <p:cNvPr id="7" name="Title 1"/>
          <p:cNvSpPr txBox="1">
            <a:spLocks/>
          </p:cNvSpPr>
          <p:nvPr userDrawn="1"/>
        </p:nvSpPr>
        <p:spPr>
          <a:xfrm>
            <a:off x="1524000" y="1122363"/>
            <a:ext cx="9144000" cy="881928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Subtitle 2"/>
          <p:cNvSpPr txBox="1">
            <a:spLocks/>
          </p:cNvSpPr>
          <p:nvPr userDrawn="1"/>
        </p:nvSpPr>
        <p:spPr>
          <a:xfrm>
            <a:off x="1524000" y="2503055"/>
            <a:ext cx="9144000" cy="325350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0654" y="5678858"/>
            <a:ext cx="3975652" cy="1152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2567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europa.eu/european-union/about-eu/symbols/flag_en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5.png"/><Relationship Id="rId7" Type="http://schemas.openxmlformats.org/officeDocument/2006/relationships/hyperlink" Target="https://fonts.google.com/specimen/Titillium+Web?preview.text_type=custom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8451928" y="5846423"/>
            <a:ext cx="23237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EU emblem: </a:t>
            </a:r>
            <a:r>
              <a:rPr lang="fr-FR" dirty="0" smtClean="0">
                <a:hlinkClick r:id="rId2"/>
              </a:rPr>
              <a:t>download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55897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3">
            <a:extLst>
              <a:ext uri="{FF2B5EF4-FFF2-40B4-BE49-F238E27FC236}">
                <a16:creationId xmlns:a16="http://schemas.microsoft.com/office/drawing/2014/main" id="{6C9FB35A-8A13-4B57-A1AE-71BD68BBE20B}"/>
              </a:ext>
            </a:extLst>
          </p:cNvPr>
          <p:cNvGrpSpPr/>
          <p:nvPr/>
        </p:nvGrpSpPr>
        <p:grpSpPr>
          <a:xfrm>
            <a:off x="602296" y="2656830"/>
            <a:ext cx="2777797" cy="3645939"/>
            <a:chOff x="-1342376" y="4513617"/>
            <a:chExt cx="2777797" cy="3645939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329A65A-8697-4181-AB70-6D35B3239BC9}"/>
                </a:ext>
              </a:extLst>
            </p:cNvPr>
            <p:cNvSpPr/>
            <p:nvPr/>
          </p:nvSpPr>
          <p:spPr>
            <a:xfrm rot="6215001">
              <a:off x="-1972060" y="5143301"/>
              <a:ext cx="3461132" cy="2201764"/>
            </a:xfrm>
            <a:prstGeom prst="rect">
              <a:avLst/>
            </a:prstGeom>
            <a:blipFill dpi="0" rotWithShape="1">
              <a:blip r:embed="rId2">
                <a:alphaModFix amt="40000"/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B3F75BB-1E40-421B-AFA7-A740B780175E}"/>
                </a:ext>
              </a:extLst>
            </p:cNvPr>
            <p:cNvSpPr/>
            <p:nvPr/>
          </p:nvSpPr>
          <p:spPr>
            <a:xfrm rot="16200000">
              <a:off x="-1444137" y="5172439"/>
              <a:ext cx="3128211" cy="2630905"/>
            </a:xfrm>
            <a:prstGeom prst="rect">
              <a:avLst/>
            </a:prstGeom>
            <a:blipFill dpi="0" rotWithShape="1">
              <a:blip r:embed="rId2">
                <a:alphaModFix amt="21000"/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D65039FC-C6DF-487B-8C34-CDBCF8F74791}"/>
                </a:ext>
              </a:extLst>
            </p:cNvPr>
            <p:cNvSpPr/>
            <p:nvPr/>
          </p:nvSpPr>
          <p:spPr>
            <a:xfrm rot="7913087">
              <a:off x="-1583105" y="5279998"/>
              <a:ext cx="3128211" cy="2630905"/>
            </a:xfrm>
            <a:prstGeom prst="rect">
              <a:avLst/>
            </a:prstGeom>
            <a:blipFill dpi="0" rotWithShape="1">
              <a:blip r:embed="rId2">
                <a:alphaModFix amt="11000"/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/>
            </a:p>
          </p:txBody>
        </p:sp>
      </p:grpSp>
      <p:pic>
        <p:nvPicPr>
          <p:cNvPr id="15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45274" y="645970"/>
            <a:ext cx="13823740" cy="1870288"/>
          </a:xfrm>
          <a:prstGeom prst="rect">
            <a:avLst/>
          </a:prstGeom>
        </p:spPr>
      </p:pic>
      <p:pic>
        <p:nvPicPr>
          <p:cNvPr id="17" name="Picture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8" t="71697" b="12866"/>
          <a:stretch/>
        </p:blipFill>
        <p:spPr>
          <a:xfrm>
            <a:off x="155467" y="2153396"/>
            <a:ext cx="5497892" cy="434224"/>
          </a:xfrm>
          <a:prstGeom prst="rect">
            <a:avLst/>
          </a:prstGeom>
        </p:spPr>
      </p:pic>
      <p:pic>
        <p:nvPicPr>
          <p:cNvPr id="19" name="Picture 3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6709" y="3429771"/>
            <a:ext cx="1821098" cy="2009488"/>
          </a:xfrm>
          <a:prstGeom prst="rect">
            <a:avLst/>
          </a:prstGeom>
        </p:spPr>
      </p:pic>
      <p:pic>
        <p:nvPicPr>
          <p:cNvPr id="20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32724" y="3373092"/>
            <a:ext cx="3510716" cy="2364911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6821511" y="2864705"/>
            <a:ext cx="4774640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700" dirty="0"/>
              <a:t>Open Source </a:t>
            </a:r>
            <a:r>
              <a:rPr lang="fr-FR" sz="1700" dirty="0" smtClean="0"/>
              <a:t>Google </a:t>
            </a:r>
            <a:r>
              <a:rPr lang="fr-FR" sz="1700" dirty="0"/>
              <a:t>Font </a:t>
            </a:r>
            <a:r>
              <a:rPr lang="fr-FR" sz="1700" dirty="0" smtClean="0"/>
              <a:t>- </a:t>
            </a:r>
            <a:r>
              <a:rPr lang="fr-FR" sz="1700" dirty="0" err="1" smtClean="0"/>
              <a:t>Titillium</a:t>
            </a:r>
            <a:r>
              <a:rPr lang="fr-FR" sz="1700" dirty="0" smtClean="0"/>
              <a:t> Web: </a:t>
            </a:r>
            <a:r>
              <a:rPr lang="fr-FR" sz="1700" dirty="0" smtClean="0">
                <a:hlinkClick r:id="rId7"/>
              </a:rPr>
              <a:t>download</a:t>
            </a:r>
            <a:endParaRPr lang="fr-FR" sz="1700" dirty="0"/>
          </a:p>
        </p:txBody>
      </p:sp>
      <p:sp>
        <p:nvSpPr>
          <p:cNvPr id="16" name="ZoneTexte 2"/>
          <p:cNvSpPr txBox="1"/>
          <p:nvPr/>
        </p:nvSpPr>
        <p:spPr>
          <a:xfrm>
            <a:off x="3864804" y="2864705"/>
            <a:ext cx="852606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700" dirty="0" err="1" smtClean="0"/>
              <a:t>Colour</a:t>
            </a:r>
            <a:r>
              <a:rPr lang="fr-FR" sz="1700" dirty="0" err="1"/>
              <a:t>s</a:t>
            </a:r>
            <a:endParaRPr lang="fr-FR" sz="1700" dirty="0" smtClean="0"/>
          </a:p>
        </p:txBody>
      </p:sp>
      <p:sp>
        <p:nvSpPr>
          <p:cNvPr id="18" name="ZoneTexte 2"/>
          <p:cNvSpPr txBox="1"/>
          <p:nvPr/>
        </p:nvSpPr>
        <p:spPr>
          <a:xfrm>
            <a:off x="944400" y="2846336"/>
            <a:ext cx="1520994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700" dirty="0" err="1" smtClean="0"/>
              <a:t>Organic</a:t>
            </a:r>
            <a:r>
              <a:rPr lang="fr-FR" sz="1700" dirty="0" smtClean="0"/>
              <a:t> </a:t>
            </a:r>
            <a:r>
              <a:rPr lang="fr-FR" sz="1700" dirty="0" err="1" smtClean="0"/>
              <a:t>shapes</a:t>
            </a:r>
            <a:endParaRPr lang="fr-FR" sz="1700" dirty="0" smtClean="0"/>
          </a:p>
        </p:txBody>
      </p:sp>
      <p:pic>
        <p:nvPicPr>
          <p:cNvPr id="22" name="Image 5" descr="#NewEuropeanBauhaus.pn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7766" y="6085029"/>
            <a:ext cx="3937682" cy="374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9936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500" y="804862"/>
            <a:ext cx="9525000" cy="5248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88334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4075" y="252412"/>
            <a:ext cx="7943850" cy="6353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29053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2094E9F29D6C04F85860C631ABC812A" ma:contentTypeVersion="12" ma:contentTypeDescription="Create a new document." ma:contentTypeScope="" ma:versionID="7a18746a3ebdf4c6555125538ca9ee44">
  <xsd:schema xmlns:xsd="http://www.w3.org/2001/XMLSchema" xmlns:xs="http://www.w3.org/2001/XMLSchema" xmlns:p="http://schemas.microsoft.com/office/2006/metadata/properties" xmlns:ns2="1700ab43-7395-48ff-866c-657c86ba7f4e" xmlns:ns3="e6c3bc29-9e11-4027-900b-c73633d7928a" targetNamespace="http://schemas.microsoft.com/office/2006/metadata/properties" ma:root="true" ma:fieldsID="e3932d604ee287a8b97e5254781a2b72" ns2:_="" ns3:_="">
    <xsd:import namespace="1700ab43-7395-48ff-866c-657c86ba7f4e"/>
    <xsd:import namespace="e6c3bc29-9e11-4027-900b-c73633d7928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700ab43-7395-48ff-866c-657c86ba7f4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6c3bc29-9e11-4027-900b-c73633d7928a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36334D8-5D6E-4519-9687-4A8D470D391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D72439E-6B03-4D4A-8847-50E27E7B7612}">
  <ds:schemaRefs>
    <ds:schemaRef ds:uri="http://purl.org/dc/dcmitype/"/>
    <ds:schemaRef ds:uri="http://schemas.microsoft.com/office/2006/documentManagement/types"/>
    <ds:schemaRef ds:uri="http://purl.org/dc/elements/1.1/"/>
    <ds:schemaRef ds:uri="http://schemas.microsoft.com/office/2006/metadata/properties"/>
    <ds:schemaRef ds:uri="e6c3bc29-9e11-4027-900b-c73633d7928a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1700ab43-7395-48ff-866c-657c86ba7f4e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6A11F189-9CB6-4382-AD2A-0F187499CC9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700ab43-7395-48ff-866c-657c86ba7f4e"/>
    <ds:schemaRef ds:uri="e6c3bc29-9e11-4027-900b-c73633d7928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3131</TotalTime>
  <Words>16</Words>
  <Application>Microsoft Office PowerPoint</Application>
  <PresentationFormat>Widescreen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Custom Design</vt:lpstr>
      <vt:lpstr>PowerPoint Presentation</vt:lpstr>
      <vt:lpstr>PowerPoint Presentation</vt:lpstr>
      <vt:lpstr>PowerPoint Presentation</vt:lpstr>
      <vt:lpstr>PowerPoint Presentation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WHY</dc:title>
  <dc:creator>TROUSSARD Xavier (JRC);Christine.DELL'OSSO@ec.europa.eu</dc:creator>
  <cp:lastModifiedBy>MANTZANA Kassiani (JRC)</cp:lastModifiedBy>
  <cp:revision>101</cp:revision>
  <dcterms:created xsi:type="dcterms:W3CDTF">2021-01-18T16:15:00Z</dcterms:created>
  <dcterms:modified xsi:type="dcterms:W3CDTF">2021-03-23T14:08:12Z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0x01010062094E9F29D6C04F85860C631ABC812A</vt:lpwstr>
  </property>
</Properties>
</file>