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069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11" roundtripDataSignature="AMtx7miTgQMHiAoq9ILRYTflIK9vuHQ8d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069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customschemas.google.com/relationships/presentationmetadata" Target="metadata"/><Relationship Id="rId10" Type="http://schemas.openxmlformats.org/officeDocument/2006/relationships/slide" Target="slides/slide5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8" name="Google Shape;458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59" name="Google Shape;459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68" name="Google Shape;46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8" name="Google Shape;478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79" name="Google Shape;479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13" name="Google Shape;513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21" name="Google Shape;521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1.jp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5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21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1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5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2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mall Title page">
  <p:cSld name="Small Title page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7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b="1"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7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+ text vertical">
  <p:cSld name="1_Title + text vertical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16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6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7" name="Google Shape;107;p16"/>
          <p:cNvSpPr txBox="1"/>
          <p:nvPr>
            <p:ph idx="1" type="body"/>
          </p:nvPr>
        </p:nvSpPr>
        <p:spPr>
          <a:xfrm>
            <a:off x="4051300" y="2403078"/>
            <a:ext cx="7541702" cy="2051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920"/>
              <a:buNone/>
              <a:defRPr sz="2400"/>
            </a:lvl1pPr>
            <a:lvl2pPr indent="-3302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600"/>
              <a:buChar char="•"/>
              <a:defRPr sz="2000"/>
            </a:lvl2pPr>
            <a:lvl3pPr indent="-32003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 sz="1800"/>
            </a:lvl3pPr>
            <a:lvl4pPr indent="-30988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 sz="1600"/>
            </a:lvl4pPr>
            <a:lvl5pPr indent="-309879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 sz="1600"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08" name="Google Shape;108;p16"/>
          <p:cNvSpPr txBox="1"/>
          <p:nvPr>
            <p:ph type="title"/>
          </p:nvPr>
        </p:nvSpPr>
        <p:spPr>
          <a:xfrm>
            <a:off x="432994" y="2551837"/>
            <a:ext cx="2980266" cy="17543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Calibri"/>
              <a:buNone/>
              <a:defRPr b="1" sz="36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109" name="Google Shape;109;p16"/>
          <p:cNvGrpSpPr/>
          <p:nvPr/>
        </p:nvGrpSpPr>
        <p:grpSpPr>
          <a:xfrm>
            <a:off x="417020" y="1865452"/>
            <a:ext cx="2996240" cy="2975243"/>
            <a:chOff x="430457" y="1817744"/>
            <a:chExt cx="2996240" cy="2975243"/>
          </a:xfrm>
        </p:grpSpPr>
        <p:sp>
          <p:nvSpPr>
            <p:cNvPr id="110" name="Google Shape;110;p16"/>
            <p:cNvSpPr/>
            <p:nvPr/>
          </p:nvSpPr>
          <p:spPr>
            <a:xfrm>
              <a:off x="455096" y="1817744"/>
              <a:ext cx="2971601" cy="2975243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rnd" cmpd="sng" w="19050">
              <a:solidFill>
                <a:srgbClr val="6B6B6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Google Shape;111;p16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accent4">
                  <a:alpha val="50588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Google Shape;112;p16"/>
            <p:cNvSpPr/>
            <p:nvPr/>
          </p:nvSpPr>
          <p:spPr>
            <a:xfrm>
              <a:off x="1114895" y="2314525"/>
              <a:ext cx="1526650" cy="1494523"/>
            </a:xfrm>
            <a:custGeom>
              <a:rect b="b" l="l" r="r" t="t"/>
              <a:pathLst>
                <a:path extrusionOk="0" h="1494523" w="152665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757575">
                  <a:alpha val="5333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+ text vertical">
  <p:cSld name="3_Title + text vertical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7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17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17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7" name="Google Shape;117;p17"/>
          <p:cNvSpPr txBox="1"/>
          <p:nvPr>
            <p:ph idx="1" type="body"/>
          </p:nvPr>
        </p:nvSpPr>
        <p:spPr>
          <a:xfrm>
            <a:off x="4051300" y="1369399"/>
            <a:ext cx="7410450" cy="41192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920"/>
              <a:buNone/>
              <a:defRPr sz="2400"/>
            </a:lvl1pPr>
            <a:lvl2pPr indent="-3302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600"/>
              <a:buChar char="•"/>
              <a:defRPr sz="2000"/>
            </a:lvl2pPr>
            <a:lvl3pPr indent="-32003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 sz="1800"/>
            </a:lvl3pPr>
            <a:lvl4pPr indent="-30988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 sz="1600"/>
            </a:lvl4pPr>
            <a:lvl5pPr indent="-309879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 sz="1600"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grpSp>
        <p:nvGrpSpPr>
          <p:cNvPr id="118" name="Google Shape;118;p17"/>
          <p:cNvGrpSpPr/>
          <p:nvPr/>
        </p:nvGrpSpPr>
        <p:grpSpPr>
          <a:xfrm rot="2055720">
            <a:off x="370464" y="1928093"/>
            <a:ext cx="2996240" cy="2975243"/>
            <a:chOff x="430457" y="1817744"/>
            <a:chExt cx="2996240" cy="2975243"/>
          </a:xfrm>
        </p:grpSpPr>
        <p:sp>
          <p:nvSpPr>
            <p:cNvPr id="119" name="Google Shape;119;p17"/>
            <p:cNvSpPr/>
            <p:nvPr/>
          </p:nvSpPr>
          <p:spPr>
            <a:xfrm>
              <a:off x="455096" y="1817744"/>
              <a:ext cx="2971601" cy="2975243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rnd" cmpd="sng" w="19050">
              <a:solidFill>
                <a:srgbClr val="6B6B6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120;p17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accent4">
                  <a:alpha val="50588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Google Shape;121;p17"/>
            <p:cNvSpPr/>
            <p:nvPr/>
          </p:nvSpPr>
          <p:spPr>
            <a:xfrm>
              <a:off x="1114895" y="2314525"/>
              <a:ext cx="1526650" cy="1494523"/>
            </a:xfrm>
            <a:custGeom>
              <a:rect b="b" l="l" r="r" t="t"/>
              <a:pathLst>
                <a:path extrusionOk="0" h="1494523" w="152665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757575">
                  <a:alpha val="5333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2" name="Google Shape;122;p17"/>
          <p:cNvSpPr txBox="1"/>
          <p:nvPr>
            <p:ph type="title"/>
          </p:nvPr>
        </p:nvSpPr>
        <p:spPr>
          <a:xfrm>
            <a:off x="432994" y="2768600"/>
            <a:ext cx="298026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Calibri"/>
              <a:buNone/>
              <a:defRPr b="1" sz="36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picture">
  <p:cSld name="Title + picture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/>
          <p:nvPr/>
        </p:nvSpPr>
        <p:spPr>
          <a:xfrm>
            <a:off x="8905461" y="5931673"/>
            <a:ext cx="2981739" cy="63610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8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18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127" name="Google Shape;127;p18"/>
          <p:cNvGrpSpPr/>
          <p:nvPr/>
        </p:nvGrpSpPr>
        <p:grpSpPr>
          <a:xfrm rot="2055720">
            <a:off x="501511" y="1926492"/>
            <a:ext cx="2996240" cy="2975243"/>
            <a:chOff x="430457" y="1817744"/>
            <a:chExt cx="2996240" cy="2975243"/>
          </a:xfrm>
        </p:grpSpPr>
        <p:sp>
          <p:nvSpPr>
            <p:cNvPr id="128" name="Google Shape;128;p18"/>
            <p:cNvSpPr/>
            <p:nvPr/>
          </p:nvSpPr>
          <p:spPr>
            <a:xfrm>
              <a:off x="455096" y="1817744"/>
              <a:ext cx="2971601" cy="2975243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rnd" cmpd="sng" w="19050">
              <a:solidFill>
                <a:srgbClr val="6B6B6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" name="Google Shape;129;p18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accent4">
                  <a:alpha val="50588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Google Shape;130;p18"/>
            <p:cNvSpPr/>
            <p:nvPr/>
          </p:nvSpPr>
          <p:spPr>
            <a:xfrm>
              <a:off x="1114895" y="2314525"/>
              <a:ext cx="1526650" cy="1494523"/>
            </a:xfrm>
            <a:custGeom>
              <a:rect b="b" l="l" r="r" t="t"/>
              <a:pathLst>
                <a:path extrusionOk="0" h="1494523" w="152665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757575">
                  <a:alpha val="5333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1" name="Google Shape;131;p18"/>
          <p:cNvSpPr/>
          <p:nvPr>
            <p:ph idx="2" type="pic"/>
          </p:nvPr>
        </p:nvSpPr>
        <p:spPr>
          <a:xfrm>
            <a:off x="4714875" y="1355099"/>
            <a:ext cx="7553988" cy="4131902"/>
          </a:xfrm>
          <a:prstGeom prst="rect">
            <a:avLst/>
          </a:prstGeom>
          <a:noFill/>
          <a:ln>
            <a:noFill/>
          </a:ln>
        </p:spPr>
      </p:sp>
      <p:sp>
        <p:nvSpPr>
          <p:cNvPr id="132" name="Google Shape;132;p18"/>
          <p:cNvSpPr txBox="1"/>
          <p:nvPr>
            <p:ph type="title"/>
          </p:nvPr>
        </p:nvSpPr>
        <p:spPr>
          <a:xfrm>
            <a:off x="432994" y="2768600"/>
            <a:ext cx="298026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Calibri"/>
              <a:buNone/>
              <a:defRPr b="1" sz="36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18"/>
          <p:cNvSpPr/>
          <p:nvPr/>
        </p:nvSpPr>
        <p:spPr>
          <a:xfrm>
            <a:off x="8905461" y="5931673"/>
            <a:ext cx="2981739" cy="63610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4" name="Google Shape;134;p18"/>
          <p:cNvGrpSpPr/>
          <p:nvPr/>
        </p:nvGrpSpPr>
        <p:grpSpPr>
          <a:xfrm rot="2055720">
            <a:off x="501511" y="1926492"/>
            <a:ext cx="2996240" cy="2975243"/>
            <a:chOff x="430457" y="1817744"/>
            <a:chExt cx="2996240" cy="2975243"/>
          </a:xfrm>
        </p:grpSpPr>
        <p:sp>
          <p:nvSpPr>
            <p:cNvPr id="135" name="Google Shape;135;p18"/>
            <p:cNvSpPr/>
            <p:nvPr/>
          </p:nvSpPr>
          <p:spPr>
            <a:xfrm>
              <a:off x="455096" y="1817744"/>
              <a:ext cx="2971601" cy="2975243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rnd" cmpd="sng" w="19050">
              <a:solidFill>
                <a:srgbClr val="6B6B6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p18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accent4">
                  <a:alpha val="50588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18"/>
            <p:cNvSpPr/>
            <p:nvPr/>
          </p:nvSpPr>
          <p:spPr>
            <a:xfrm>
              <a:off x="1114895" y="2314525"/>
              <a:ext cx="1526650" cy="1494523"/>
            </a:xfrm>
            <a:custGeom>
              <a:rect b="b" l="l" r="r" t="t"/>
              <a:pathLst>
                <a:path extrusionOk="0" h="1494523" w="152665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757575">
                  <a:alpha val="5333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icture">
  <p:cSld name="Full picture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9"/>
          <p:cNvSpPr/>
          <p:nvPr>
            <p:ph idx="2" type="pic"/>
          </p:nvPr>
        </p:nvSpPr>
        <p:spPr>
          <a:xfrm>
            <a:off x="-95416" y="-87464"/>
            <a:ext cx="12364279" cy="7028953"/>
          </a:xfrm>
          <a:prstGeom prst="rect">
            <a:avLst/>
          </a:prstGeom>
          <a:noFill/>
          <a:ln>
            <a:noFill/>
          </a:ln>
        </p:spPr>
      </p:sp>
      <p:sp>
        <p:nvSpPr>
          <p:cNvPr id="140" name="Google Shape;140;p19"/>
          <p:cNvSpPr/>
          <p:nvPr/>
        </p:nvSpPr>
        <p:spPr>
          <a:xfrm>
            <a:off x="8905461" y="5931673"/>
            <a:ext cx="2981739" cy="63610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19"/>
          <p:cNvSpPr txBox="1"/>
          <p:nvPr>
            <p:ph type="title"/>
          </p:nvPr>
        </p:nvSpPr>
        <p:spPr>
          <a:xfrm>
            <a:off x="612251" y="2911724"/>
            <a:ext cx="34270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Calibri"/>
              <a:buNone/>
              <a:defRPr b="0" sz="2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19"/>
          <p:cNvSpPr/>
          <p:nvPr/>
        </p:nvSpPr>
        <p:spPr>
          <a:xfrm>
            <a:off x="-95416" y="2878372"/>
            <a:ext cx="357809" cy="1383527"/>
          </a:xfrm>
          <a:prstGeom prst="rect">
            <a:avLst/>
          </a:prstGeom>
          <a:solidFill>
            <a:srgbClr val="FCEE2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9"/>
          <p:cNvSpPr/>
          <p:nvPr/>
        </p:nvSpPr>
        <p:spPr>
          <a:xfrm>
            <a:off x="8905461" y="5931673"/>
            <a:ext cx="2981739" cy="63610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19"/>
          <p:cNvSpPr/>
          <p:nvPr/>
        </p:nvSpPr>
        <p:spPr>
          <a:xfrm>
            <a:off x="-95416" y="2878372"/>
            <a:ext cx="357809" cy="1383527"/>
          </a:xfrm>
          <a:prstGeom prst="rect">
            <a:avLst/>
          </a:prstGeom>
          <a:solidFill>
            <a:srgbClr val="FCEE2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ines vertical left">
  <p:cSld name="Lines vertical left">
    <p:bg>
      <p:bgPr>
        <a:solidFill>
          <a:schemeClr val="lt1"/>
        </a:solidFill>
      </p:bgPr>
    </p:bg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0"/>
          <p:cNvPicPr preferRelativeResize="0"/>
          <p:nvPr/>
        </p:nvPicPr>
        <p:blipFill rotWithShape="1">
          <a:blip r:embed="rId2">
            <a:alphaModFix/>
          </a:blip>
          <a:srcRect b="3373" l="41979" r="0" t="2867"/>
          <a:stretch/>
        </p:blipFill>
        <p:spPr>
          <a:xfrm>
            <a:off x="-88900" y="-171450"/>
            <a:ext cx="4171950" cy="706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0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20"/>
          <p:cNvSpPr txBox="1"/>
          <p:nvPr>
            <p:ph type="ctrTitle"/>
          </p:nvPr>
        </p:nvSpPr>
        <p:spPr>
          <a:xfrm>
            <a:off x="1548147" y="-319616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Font typeface="Calibri"/>
              <a:buNone/>
              <a:defRPr sz="36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20"/>
          <p:cNvSpPr txBox="1"/>
          <p:nvPr/>
        </p:nvSpPr>
        <p:spPr>
          <a:xfrm>
            <a:off x="4056148" y="1474852"/>
            <a:ext cx="3854528" cy="127846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b="0" i="0" lang="en-GB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Click to edit Master title style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20"/>
          <p:cNvSpPr txBox="1"/>
          <p:nvPr>
            <p:ph idx="1" type="body"/>
          </p:nvPr>
        </p:nvSpPr>
        <p:spPr>
          <a:xfrm>
            <a:off x="4056148" y="2753317"/>
            <a:ext cx="7456402" cy="25844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 sz="12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800"/>
              <a:buNone/>
              <a:defRPr sz="10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800"/>
              <a:buNone/>
              <a:defRPr sz="10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/>
        </p:txBody>
      </p:sp>
      <p:pic>
        <p:nvPicPr>
          <p:cNvPr id="151" name="Google Shape;151;p20"/>
          <p:cNvPicPr preferRelativeResize="0"/>
          <p:nvPr/>
        </p:nvPicPr>
        <p:blipFill rotWithShape="1">
          <a:blip r:embed="rId2">
            <a:alphaModFix/>
          </a:blip>
          <a:srcRect b="3373" l="41979" r="0" t="2867"/>
          <a:stretch/>
        </p:blipFill>
        <p:spPr>
          <a:xfrm>
            <a:off x="-88900" y="-171450"/>
            <a:ext cx="4171950" cy="706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0"/>
          <p:cNvSpPr txBox="1"/>
          <p:nvPr/>
        </p:nvSpPr>
        <p:spPr>
          <a:xfrm>
            <a:off x="4056148" y="1474852"/>
            <a:ext cx="3854528" cy="127846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b="0" i="0" lang="en-GB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Click to edit Master title style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ines frame">
  <p:cSld name="Lines frame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3287" cy="6857278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1"/>
          <p:cNvSpPr txBox="1"/>
          <p:nvPr>
            <p:ph type="title"/>
          </p:nvPr>
        </p:nvSpPr>
        <p:spPr>
          <a:xfrm>
            <a:off x="2387897" y="692150"/>
            <a:ext cx="7153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21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21"/>
          <p:cNvSpPr txBox="1"/>
          <p:nvPr>
            <p:ph idx="1" type="body"/>
          </p:nvPr>
        </p:nvSpPr>
        <p:spPr>
          <a:xfrm>
            <a:off x="2387897" y="2297928"/>
            <a:ext cx="7153668" cy="23058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920"/>
              <a:buNone/>
              <a:defRPr sz="2400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 sz="12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800"/>
              <a:buNone/>
              <a:defRPr sz="10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800"/>
              <a:buNone/>
              <a:defRPr sz="10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 picture curved">
  <p:cSld name="1 picture curved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2"/>
          <p:cNvSpPr/>
          <p:nvPr/>
        </p:nvSpPr>
        <p:spPr>
          <a:xfrm rot="193391">
            <a:off x="-345787" y="-486335"/>
            <a:ext cx="5808728" cy="7771359"/>
          </a:xfrm>
          <a:custGeom>
            <a:rect b="b" l="l" r="r" t="t"/>
            <a:pathLst>
              <a:path extrusionOk="0" h="8168221" w="8877463">
                <a:moveTo>
                  <a:pt x="0" y="0"/>
                </a:moveTo>
                <a:lnTo>
                  <a:pt x="5764696" y="0"/>
                </a:lnTo>
                <a:lnTo>
                  <a:pt x="5830713" y="0"/>
                </a:lnTo>
                <a:cubicBezTo>
                  <a:pt x="6026213" y="29853"/>
                  <a:pt x="6571904" y="-11749"/>
                  <a:pt x="6937693" y="179119"/>
                </a:cubicBezTo>
                <a:cubicBezTo>
                  <a:pt x="7303482" y="369987"/>
                  <a:pt x="7804826" y="602567"/>
                  <a:pt x="8025445" y="1145208"/>
                </a:cubicBezTo>
                <a:cubicBezTo>
                  <a:pt x="8246064" y="1687849"/>
                  <a:pt x="8121040" y="2680220"/>
                  <a:pt x="8261405" y="3434964"/>
                </a:cubicBezTo>
                <a:cubicBezTo>
                  <a:pt x="8401770" y="4189708"/>
                  <a:pt x="8957791" y="5056135"/>
                  <a:pt x="8867633" y="5673674"/>
                </a:cubicBezTo>
                <a:cubicBezTo>
                  <a:pt x="8777475" y="6291213"/>
                  <a:pt x="8366228" y="6730425"/>
                  <a:pt x="7720458" y="7140198"/>
                </a:cubicBezTo>
                <a:cubicBezTo>
                  <a:pt x="7074688" y="7549971"/>
                  <a:pt x="7015327" y="7611014"/>
                  <a:pt x="6524172" y="7781308"/>
                </a:cubicBezTo>
                <a:cubicBezTo>
                  <a:pt x="6033017" y="7951602"/>
                  <a:pt x="5860890" y="8130980"/>
                  <a:pt x="4773528" y="8161963"/>
                </a:cubicBezTo>
                <a:cubicBezTo>
                  <a:pt x="3686166" y="8192946"/>
                  <a:pt x="1595467" y="8105896"/>
                  <a:pt x="0" y="7967207"/>
                </a:cubicBezTo>
                <a:lnTo>
                  <a:pt x="0" y="0"/>
                </a:lnTo>
                <a:close/>
              </a:path>
            </a:pathLst>
          </a:custGeom>
          <a:noFill/>
          <a:ln cap="flat" cmpd="sng" w="9525">
            <a:solidFill>
              <a:srgbClr val="6B6B6B">
                <a:alpha val="71372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22"/>
          <p:cNvSpPr/>
          <p:nvPr/>
        </p:nvSpPr>
        <p:spPr>
          <a:xfrm>
            <a:off x="-516234" y="-486335"/>
            <a:ext cx="5809575" cy="7771359"/>
          </a:xfrm>
          <a:custGeom>
            <a:rect b="b" l="l" r="r" t="t"/>
            <a:pathLst>
              <a:path extrusionOk="0" h="8168221" w="8878757">
                <a:moveTo>
                  <a:pt x="0" y="0"/>
                </a:moveTo>
                <a:lnTo>
                  <a:pt x="5764696" y="0"/>
                </a:lnTo>
                <a:lnTo>
                  <a:pt x="5830713" y="0"/>
                </a:lnTo>
                <a:cubicBezTo>
                  <a:pt x="6026213" y="29853"/>
                  <a:pt x="6551651" y="-28464"/>
                  <a:pt x="6937693" y="179119"/>
                </a:cubicBezTo>
                <a:cubicBezTo>
                  <a:pt x="7323735" y="386702"/>
                  <a:pt x="7918244" y="702855"/>
                  <a:pt x="8146964" y="1245496"/>
                </a:cubicBezTo>
                <a:cubicBezTo>
                  <a:pt x="8375684" y="1788137"/>
                  <a:pt x="8189903" y="2696936"/>
                  <a:pt x="8310014" y="3434965"/>
                </a:cubicBezTo>
                <a:cubicBezTo>
                  <a:pt x="8430125" y="4172994"/>
                  <a:pt x="8961841" y="5072850"/>
                  <a:pt x="8867633" y="5673674"/>
                </a:cubicBezTo>
                <a:cubicBezTo>
                  <a:pt x="8773425" y="6274498"/>
                  <a:pt x="8390534" y="6630137"/>
                  <a:pt x="7744764" y="7039910"/>
                </a:cubicBezTo>
                <a:cubicBezTo>
                  <a:pt x="7098994" y="7449683"/>
                  <a:pt x="7019378" y="7594299"/>
                  <a:pt x="6524172" y="7781308"/>
                </a:cubicBezTo>
                <a:cubicBezTo>
                  <a:pt x="6028966" y="7968317"/>
                  <a:pt x="5860890" y="8130980"/>
                  <a:pt x="4773528" y="8161963"/>
                </a:cubicBezTo>
                <a:cubicBezTo>
                  <a:pt x="3686166" y="8192946"/>
                  <a:pt x="1595467" y="8105896"/>
                  <a:pt x="0" y="7967207"/>
                </a:cubicBezTo>
                <a:lnTo>
                  <a:pt x="0" y="0"/>
                </a:lnTo>
                <a:close/>
              </a:path>
            </a:pathLst>
          </a:custGeom>
          <a:noFill/>
          <a:ln cap="flat" cmpd="sng" w="9525">
            <a:solidFill>
              <a:srgbClr val="6B6B6B">
                <a:alpha val="82352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22"/>
          <p:cNvSpPr/>
          <p:nvPr>
            <p:ph idx="2" type="pic"/>
          </p:nvPr>
        </p:nvSpPr>
        <p:spPr>
          <a:xfrm>
            <a:off x="-294645" y="-166976"/>
            <a:ext cx="5365084" cy="733672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2" name="Google Shape;162;p22"/>
          <p:cNvSpPr txBox="1"/>
          <p:nvPr>
            <p:ph type="title"/>
          </p:nvPr>
        </p:nvSpPr>
        <p:spPr>
          <a:xfrm>
            <a:off x="5431637" y="609600"/>
            <a:ext cx="6193170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3" name="Google Shape;163;p22"/>
          <p:cNvSpPr txBox="1"/>
          <p:nvPr>
            <p:ph idx="1" type="body"/>
          </p:nvPr>
        </p:nvSpPr>
        <p:spPr>
          <a:xfrm>
            <a:off x="5720254" y="2107097"/>
            <a:ext cx="5904553" cy="32306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600"/>
              <a:buNone/>
              <a:defRPr sz="2000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 sz="12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800"/>
              <a:buNone/>
              <a:defRPr sz="10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800"/>
              <a:buNone/>
              <a:defRPr sz="10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pictures">
  <p:cSld name="3 pictures"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3"/>
          <p:cNvSpPr/>
          <p:nvPr>
            <p:ph idx="2" type="pic"/>
          </p:nvPr>
        </p:nvSpPr>
        <p:spPr>
          <a:xfrm>
            <a:off x="913826" y="2998010"/>
            <a:ext cx="2494599" cy="2436233"/>
          </a:xfrm>
          <a:prstGeom prst="rect">
            <a:avLst/>
          </a:prstGeom>
          <a:noFill/>
          <a:ln cap="flat" cmpd="sng" w="9525">
            <a:solidFill>
              <a:srgbClr val="757575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6" name="Google Shape;166;p23"/>
          <p:cNvSpPr txBox="1"/>
          <p:nvPr>
            <p:ph type="title"/>
          </p:nvPr>
        </p:nvSpPr>
        <p:spPr>
          <a:xfrm>
            <a:off x="677334" y="609600"/>
            <a:ext cx="8596668" cy="9329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23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8" name="Google Shape;168;p23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9" name="Google Shape;169;p23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/>
          <p:nvPr>
            <p:ph idx="1" type="body"/>
          </p:nvPr>
        </p:nvSpPr>
        <p:spPr>
          <a:xfrm>
            <a:off x="722439" y="2262745"/>
            <a:ext cx="2877372" cy="5018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/>
            </a:lvl1pPr>
            <a:lvl2pPr indent="-228600" lvl="1" marL="9144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indent="-228600" lvl="2" marL="1371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indent="-228600" lvl="3" marL="18288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indent="-228600" lvl="4" marL="22860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71" name="Google Shape;171;p23"/>
          <p:cNvSpPr/>
          <p:nvPr>
            <p:ph idx="3" type="pic"/>
          </p:nvPr>
        </p:nvSpPr>
        <p:spPr>
          <a:xfrm>
            <a:off x="4755691" y="2908626"/>
            <a:ext cx="2475343" cy="2528551"/>
          </a:xfrm>
          <a:prstGeom prst="rect">
            <a:avLst/>
          </a:prstGeom>
          <a:noFill/>
          <a:ln cap="flat" cmpd="sng" w="9525">
            <a:solidFill>
              <a:srgbClr val="757575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2" name="Google Shape;172;p23"/>
          <p:cNvSpPr/>
          <p:nvPr>
            <p:ph idx="4" type="pic"/>
          </p:nvPr>
        </p:nvSpPr>
        <p:spPr>
          <a:xfrm>
            <a:off x="8578300" y="2984108"/>
            <a:ext cx="2500390" cy="2439699"/>
          </a:xfrm>
          <a:prstGeom prst="rect">
            <a:avLst/>
          </a:prstGeom>
          <a:noFill/>
          <a:ln cap="flat" cmpd="sng" w="9525">
            <a:solidFill>
              <a:srgbClr val="757575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" name="Google Shape;173;p23"/>
          <p:cNvSpPr txBox="1"/>
          <p:nvPr>
            <p:ph idx="5" type="body"/>
          </p:nvPr>
        </p:nvSpPr>
        <p:spPr>
          <a:xfrm>
            <a:off x="4554676" y="2262744"/>
            <a:ext cx="2877372" cy="5018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/>
            </a:lvl1pPr>
            <a:lvl2pPr indent="-228600" lvl="1" marL="9144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indent="-228600" lvl="2" marL="1371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indent="-228600" lvl="3" marL="18288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indent="-228600" lvl="4" marL="22860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74" name="Google Shape;174;p23"/>
          <p:cNvSpPr txBox="1"/>
          <p:nvPr>
            <p:ph idx="6" type="body"/>
          </p:nvPr>
        </p:nvSpPr>
        <p:spPr>
          <a:xfrm>
            <a:off x="8389809" y="2262744"/>
            <a:ext cx="2877372" cy="5018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/>
            </a:lvl1pPr>
            <a:lvl2pPr indent="-228600" lvl="1" marL="9144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indent="-228600" lvl="2" marL="1371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indent="-228600" lvl="3" marL="18288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indent="-228600" lvl="4" marL="22860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4"/>
          <p:cNvSpPr txBox="1"/>
          <p:nvPr>
            <p:ph type="ctrTitle"/>
          </p:nvPr>
        </p:nvSpPr>
        <p:spPr>
          <a:xfrm>
            <a:off x="3781140" y="1839992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Font typeface="Calibri"/>
              <a:buNone/>
              <a:defRPr sz="48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7" name="Google Shape;177;p24"/>
          <p:cNvSpPr txBox="1"/>
          <p:nvPr>
            <p:ph idx="1" type="subTitle"/>
          </p:nvPr>
        </p:nvSpPr>
        <p:spPr>
          <a:xfrm>
            <a:off x="3781140" y="3486291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A5A5"/>
              </a:buClr>
              <a:buSzPts val="1440"/>
              <a:buNone/>
              <a:defRPr>
                <a:solidFill>
                  <a:srgbClr val="A5A5A5"/>
                </a:solidFill>
              </a:defRPr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280"/>
              <a:buNone/>
              <a:defRPr>
                <a:solidFill>
                  <a:srgbClr val="949494"/>
                </a:solidFill>
              </a:defRPr>
            </a:lvl2pPr>
            <a:lvl3pPr lvl="2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120"/>
              <a:buNone/>
              <a:defRPr>
                <a:solidFill>
                  <a:srgbClr val="949494"/>
                </a:solidFill>
              </a:defRPr>
            </a:lvl3pPr>
            <a:lvl4pPr lvl="3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960"/>
              <a:buNone/>
              <a:defRPr>
                <a:solidFill>
                  <a:srgbClr val="949494"/>
                </a:solidFill>
              </a:defRPr>
            </a:lvl4pPr>
            <a:lvl5pPr lvl="4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960"/>
              <a:buNone/>
              <a:defRPr>
                <a:solidFill>
                  <a:srgbClr val="949494"/>
                </a:solidFill>
              </a:defRPr>
            </a:lvl5pPr>
            <a:lvl6pPr lvl="5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6pPr>
            <a:lvl7pPr lvl="6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7pPr>
            <a:lvl8pPr lvl="7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8pPr>
            <a:lvl9pPr lvl="8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9pPr>
          </a:lstStyle>
          <a:p/>
        </p:txBody>
      </p:sp>
      <p:sp>
        <p:nvSpPr>
          <p:cNvPr id="178" name="Google Shape;178;p24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9" name="Google Shape;179;p24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0" name="Google Shape;180;p24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81" name="Google Shape;181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055178" y="6039343"/>
            <a:ext cx="573132" cy="38225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4"/>
          <p:cNvSpPr/>
          <p:nvPr/>
        </p:nvSpPr>
        <p:spPr>
          <a:xfrm>
            <a:off x="9070995" y="6170809"/>
            <a:ext cx="192495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rPr>
              <a:t>New European Bauhaus</a:t>
            </a:r>
            <a:endParaRPr b="0" i="0" sz="1400" u="none" cap="none" strike="noStrike">
              <a:solidFill>
                <a:srgbClr val="7878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83" name="Google Shape;183;p24"/>
          <p:cNvGrpSpPr/>
          <p:nvPr/>
        </p:nvGrpSpPr>
        <p:grpSpPr>
          <a:xfrm>
            <a:off x="430457" y="1817744"/>
            <a:ext cx="2996240" cy="2975243"/>
            <a:chOff x="430457" y="1817744"/>
            <a:chExt cx="2996240" cy="2975243"/>
          </a:xfrm>
        </p:grpSpPr>
        <p:sp>
          <p:nvSpPr>
            <p:cNvPr id="184" name="Google Shape;184;p24"/>
            <p:cNvSpPr/>
            <p:nvPr/>
          </p:nvSpPr>
          <p:spPr>
            <a:xfrm>
              <a:off x="455096" y="1817744"/>
              <a:ext cx="2971601" cy="2975243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rnd" cmpd="sng" w="19050">
              <a:solidFill>
                <a:srgbClr val="6B6B6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" name="Google Shape;185;p24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accent4">
                  <a:alpha val="50588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186;p24"/>
            <p:cNvSpPr/>
            <p:nvPr/>
          </p:nvSpPr>
          <p:spPr>
            <a:xfrm>
              <a:off x="1114895" y="2314525"/>
              <a:ext cx="1526650" cy="1494523"/>
            </a:xfrm>
            <a:custGeom>
              <a:rect b="b" l="l" r="r" t="t"/>
              <a:pathLst>
                <a:path extrusionOk="0" h="1494523" w="152665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757575">
                  <a:alpha val="5333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87" name="Google Shape;187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055178" y="6039343"/>
            <a:ext cx="573132" cy="38225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4"/>
          <p:cNvSpPr/>
          <p:nvPr/>
        </p:nvSpPr>
        <p:spPr>
          <a:xfrm>
            <a:off x="9070995" y="6170809"/>
            <a:ext cx="192495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rPr>
              <a:t>New European Bauhaus</a:t>
            </a:r>
            <a:endParaRPr b="0" i="0" sz="1400" u="none" cap="none" strike="noStrike">
              <a:solidFill>
                <a:srgbClr val="7878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89" name="Google Shape;189;p24"/>
          <p:cNvGrpSpPr/>
          <p:nvPr/>
        </p:nvGrpSpPr>
        <p:grpSpPr>
          <a:xfrm>
            <a:off x="430457" y="1817744"/>
            <a:ext cx="2996240" cy="2975243"/>
            <a:chOff x="430457" y="1817744"/>
            <a:chExt cx="2996240" cy="2975243"/>
          </a:xfrm>
        </p:grpSpPr>
        <p:sp>
          <p:nvSpPr>
            <p:cNvPr id="190" name="Google Shape;190;p24"/>
            <p:cNvSpPr/>
            <p:nvPr/>
          </p:nvSpPr>
          <p:spPr>
            <a:xfrm>
              <a:off x="455096" y="1817744"/>
              <a:ext cx="2971601" cy="2975243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rnd" cmpd="sng" w="19050">
              <a:solidFill>
                <a:srgbClr val="6B6B6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191;p24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accent4">
                  <a:alpha val="50588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192;p24"/>
            <p:cNvSpPr/>
            <p:nvPr/>
          </p:nvSpPr>
          <p:spPr>
            <a:xfrm>
              <a:off x="1114895" y="2314525"/>
              <a:ext cx="1526650" cy="1494523"/>
            </a:xfrm>
            <a:custGeom>
              <a:rect b="b" l="l" r="r" t="t"/>
              <a:pathLst>
                <a:path extrusionOk="0" h="1494523" w="152665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757575">
                  <a:alpha val="5333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page">
  <p:cSld name="Title page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5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5" name="Google Shape;195;p25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6" name="Google Shape;196;p25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7" name="Google Shape;197;p25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+ text vertical">
  <p:cSld name="2_Title + text vertical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7" name="Google Shape;27;p8"/>
          <p:cNvSpPr txBox="1"/>
          <p:nvPr>
            <p:ph idx="1" type="body"/>
          </p:nvPr>
        </p:nvSpPr>
        <p:spPr>
          <a:xfrm>
            <a:off x="4051300" y="1369399"/>
            <a:ext cx="7410450" cy="41192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920"/>
              <a:buNone/>
              <a:defRPr sz="2400"/>
            </a:lvl1pPr>
            <a:lvl2pPr indent="-3302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600"/>
              <a:buChar char="•"/>
              <a:defRPr sz="2000"/>
            </a:lvl2pPr>
            <a:lvl3pPr indent="-32003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 sz="1800"/>
            </a:lvl3pPr>
            <a:lvl4pPr indent="-30988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 sz="1600"/>
            </a:lvl4pPr>
            <a:lvl5pPr indent="-309879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 sz="1600"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grpSp>
        <p:nvGrpSpPr>
          <p:cNvPr id="28" name="Google Shape;28;p8"/>
          <p:cNvGrpSpPr/>
          <p:nvPr/>
        </p:nvGrpSpPr>
        <p:grpSpPr>
          <a:xfrm rot="-9626618">
            <a:off x="483093" y="1729398"/>
            <a:ext cx="2996240" cy="2975243"/>
            <a:chOff x="430457" y="1817744"/>
            <a:chExt cx="2996240" cy="2975243"/>
          </a:xfrm>
        </p:grpSpPr>
        <p:sp>
          <p:nvSpPr>
            <p:cNvPr id="29" name="Google Shape;29;p8"/>
            <p:cNvSpPr/>
            <p:nvPr/>
          </p:nvSpPr>
          <p:spPr>
            <a:xfrm>
              <a:off x="455096" y="1817744"/>
              <a:ext cx="2971601" cy="2975243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rnd" cmpd="sng" w="19050">
              <a:solidFill>
                <a:srgbClr val="6B6B6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30;p8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accent4">
                  <a:alpha val="50588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Google Shape;31;p8"/>
            <p:cNvSpPr/>
            <p:nvPr/>
          </p:nvSpPr>
          <p:spPr>
            <a:xfrm>
              <a:off x="1114895" y="2314525"/>
              <a:ext cx="1526650" cy="1494523"/>
            </a:xfrm>
            <a:custGeom>
              <a:rect b="b" l="l" r="r" t="t"/>
              <a:pathLst>
                <a:path extrusionOk="0" h="1494523" w="152665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757575">
                  <a:alpha val="5333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2" name="Google Shape;32;p8"/>
          <p:cNvSpPr txBox="1"/>
          <p:nvPr>
            <p:ph type="title"/>
          </p:nvPr>
        </p:nvSpPr>
        <p:spPr>
          <a:xfrm>
            <a:off x="432994" y="2768600"/>
            <a:ext cx="298026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Calibri"/>
              <a:buNone/>
              <a:defRPr b="1" sz="36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1" showMasterSp="0">
  <p:cSld name="Section 1"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26"/>
          <p:cNvSpPr txBox="1"/>
          <p:nvPr>
            <p:ph type="ctrTitle"/>
          </p:nvPr>
        </p:nvSpPr>
        <p:spPr>
          <a:xfrm>
            <a:off x="3781140" y="1839992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b="1" sz="4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26"/>
          <p:cNvSpPr txBox="1"/>
          <p:nvPr>
            <p:ph idx="1" type="subTitle"/>
          </p:nvPr>
        </p:nvSpPr>
        <p:spPr>
          <a:xfrm>
            <a:off x="3781140" y="3486291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A5A5"/>
              </a:buClr>
              <a:buSzPts val="1600"/>
              <a:buNone/>
              <a:defRPr sz="2000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280"/>
              <a:buNone/>
              <a:defRPr>
                <a:solidFill>
                  <a:srgbClr val="949494"/>
                </a:solidFill>
              </a:defRPr>
            </a:lvl2pPr>
            <a:lvl3pPr lvl="2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120"/>
              <a:buNone/>
              <a:defRPr>
                <a:solidFill>
                  <a:srgbClr val="949494"/>
                </a:solidFill>
              </a:defRPr>
            </a:lvl3pPr>
            <a:lvl4pPr lvl="3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960"/>
              <a:buNone/>
              <a:defRPr>
                <a:solidFill>
                  <a:srgbClr val="949494"/>
                </a:solidFill>
              </a:defRPr>
            </a:lvl4pPr>
            <a:lvl5pPr lvl="4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960"/>
              <a:buNone/>
              <a:defRPr>
                <a:solidFill>
                  <a:srgbClr val="949494"/>
                </a:solidFill>
              </a:defRPr>
            </a:lvl5pPr>
            <a:lvl6pPr lvl="5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6pPr>
            <a:lvl7pPr lvl="6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7pPr>
            <a:lvl8pPr lvl="7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8pPr>
            <a:lvl9pPr lvl="8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9pPr>
          </a:lstStyle>
          <a:p/>
        </p:txBody>
      </p:sp>
      <p:sp>
        <p:nvSpPr>
          <p:cNvPr id="202" name="Google Shape;202;p26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26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4" name="Google Shape;204;p26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05" name="Google Shape;205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055178" y="6039343"/>
            <a:ext cx="573132" cy="38225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6"/>
          <p:cNvSpPr/>
          <p:nvPr/>
        </p:nvSpPr>
        <p:spPr>
          <a:xfrm>
            <a:off x="9070995" y="6170809"/>
            <a:ext cx="192495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rPr>
              <a:t>New European Bauhaus</a:t>
            </a:r>
            <a:endParaRPr b="0" i="0" sz="1400" u="none" cap="none" strike="noStrike">
              <a:solidFill>
                <a:srgbClr val="7878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07" name="Google Shape;207;p26"/>
          <p:cNvGrpSpPr/>
          <p:nvPr/>
        </p:nvGrpSpPr>
        <p:grpSpPr>
          <a:xfrm>
            <a:off x="430457" y="1817744"/>
            <a:ext cx="2996240" cy="2975243"/>
            <a:chOff x="430457" y="1817744"/>
            <a:chExt cx="2996240" cy="2975243"/>
          </a:xfrm>
        </p:grpSpPr>
        <p:sp>
          <p:nvSpPr>
            <p:cNvPr id="208" name="Google Shape;208;p26"/>
            <p:cNvSpPr/>
            <p:nvPr/>
          </p:nvSpPr>
          <p:spPr>
            <a:xfrm>
              <a:off x="455096" y="1817744"/>
              <a:ext cx="2971601" cy="2975243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rnd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Google Shape;209;p26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Google Shape;210;p26"/>
            <p:cNvSpPr/>
            <p:nvPr/>
          </p:nvSpPr>
          <p:spPr>
            <a:xfrm>
              <a:off x="1114895" y="2314525"/>
              <a:ext cx="1526650" cy="1494523"/>
            </a:xfrm>
            <a:custGeom>
              <a:rect b="b" l="l" r="r" t="t"/>
              <a:pathLst>
                <a:path extrusionOk="0" h="1494523" w="152665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1" name="Google Shape;211;p2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2" name="Google Shape;212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055178" y="6039343"/>
            <a:ext cx="573132" cy="382250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26"/>
          <p:cNvSpPr/>
          <p:nvPr/>
        </p:nvSpPr>
        <p:spPr>
          <a:xfrm>
            <a:off x="9070995" y="6170809"/>
            <a:ext cx="192495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rPr>
              <a:t>New European Bauhaus</a:t>
            </a:r>
            <a:endParaRPr b="0" i="0" sz="1400" u="none" cap="none" strike="noStrike">
              <a:solidFill>
                <a:srgbClr val="7878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4" name="Google Shape;214;p26"/>
          <p:cNvGrpSpPr/>
          <p:nvPr/>
        </p:nvGrpSpPr>
        <p:grpSpPr>
          <a:xfrm>
            <a:off x="430457" y="1817744"/>
            <a:ext cx="2996240" cy="2975243"/>
            <a:chOff x="430457" y="1817744"/>
            <a:chExt cx="2996240" cy="2975243"/>
          </a:xfrm>
        </p:grpSpPr>
        <p:sp>
          <p:nvSpPr>
            <p:cNvPr id="215" name="Google Shape;215;p26"/>
            <p:cNvSpPr/>
            <p:nvPr/>
          </p:nvSpPr>
          <p:spPr>
            <a:xfrm>
              <a:off x="455096" y="1817744"/>
              <a:ext cx="2971601" cy="2975243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rnd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" name="Google Shape;216;p26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" name="Google Shape;217;p26"/>
            <p:cNvSpPr/>
            <p:nvPr/>
          </p:nvSpPr>
          <p:spPr>
            <a:xfrm>
              <a:off x="1114895" y="2314525"/>
              <a:ext cx="1526650" cy="1494523"/>
            </a:xfrm>
            <a:custGeom>
              <a:rect b="b" l="l" r="r" t="t"/>
              <a:pathLst>
                <a:path extrusionOk="0" h="1494523" w="152665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2" showMasterSp="0">
  <p:cSld name="Section 2"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DCA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27"/>
          <p:cNvSpPr txBox="1"/>
          <p:nvPr>
            <p:ph type="ctrTitle"/>
          </p:nvPr>
        </p:nvSpPr>
        <p:spPr>
          <a:xfrm>
            <a:off x="3781140" y="1839992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b="1" sz="4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1" name="Google Shape;221;p27"/>
          <p:cNvSpPr txBox="1"/>
          <p:nvPr>
            <p:ph idx="1" type="subTitle"/>
          </p:nvPr>
        </p:nvSpPr>
        <p:spPr>
          <a:xfrm>
            <a:off x="3781140" y="3486291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280"/>
              <a:buNone/>
              <a:defRPr>
                <a:solidFill>
                  <a:srgbClr val="949494"/>
                </a:solidFill>
              </a:defRPr>
            </a:lvl2pPr>
            <a:lvl3pPr lvl="2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120"/>
              <a:buNone/>
              <a:defRPr>
                <a:solidFill>
                  <a:srgbClr val="949494"/>
                </a:solidFill>
              </a:defRPr>
            </a:lvl3pPr>
            <a:lvl4pPr lvl="3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960"/>
              <a:buNone/>
              <a:defRPr>
                <a:solidFill>
                  <a:srgbClr val="949494"/>
                </a:solidFill>
              </a:defRPr>
            </a:lvl4pPr>
            <a:lvl5pPr lvl="4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960"/>
              <a:buNone/>
              <a:defRPr>
                <a:solidFill>
                  <a:srgbClr val="949494"/>
                </a:solidFill>
              </a:defRPr>
            </a:lvl5pPr>
            <a:lvl6pPr lvl="5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6pPr>
            <a:lvl7pPr lvl="6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7pPr>
            <a:lvl8pPr lvl="7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8pPr>
            <a:lvl9pPr lvl="8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9pPr>
          </a:lstStyle>
          <a:p/>
        </p:txBody>
      </p:sp>
      <p:sp>
        <p:nvSpPr>
          <p:cNvPr id="222" name="Google Shape;222;p27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3" name="Google Shape;223;p27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4" name="Google Shape;224;p27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25" name="Google Shape;225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055178" y="6039343"/>
            <a:ext cx="573132" cy="38225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27"/>
          <p:cNvSpPr/>
          <p:nvPr/>
        </p:nvSpPr>
        <p:spPr>
          <a:xfrm>
            <a:off x="9070995" y="6170809"/>
            <a:ext cx="192495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rPr>
              <a:t>New European Bauhaus</a:t>
            </a:r>
            <a:endParaRPr b="0" i="0" sz="1400" u="none" cap="none" strike="noStrike">
              <a:solidFill>
                <a:srgbClr val="7878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7" name="Google Shape;227;p27"/>
          <p:cNvGrpSpPr/>
          <p:nvPr/>
        </p:nvGrpSpPr>
        <p:grpSpPr>
          <a:xfrm>
            <a:off x="430457" y="1817744"/>
            <a:ext cx="2996240" cy="2975243"/>
            <a:chOff x="430457" y="1817744"/>
            <a:chExt cx="2996240" cy="2975243"/>
          </a:xfrm>
        </p:grpSpPr>
        <p:sp>
          <p:nvSpPr>
            <p:cNvPr id="228" name="Google Shape;228;p27"/>
            <p:cNvSpPr/>
            <p:nvPr/>
          </p:nvSpPr>
          <p:spPr>
            <a:xfrm>
              <a:off x="455096" y="1817744"/>
              <a:ext cx="2971601" cy="2975243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rnd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9" name="Google Shape;229;p27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0" name="Google Shape;230;p27"/>
            <p:cNvSpPr/>
            <p:nvPr/>
          </p:nvSpPr>
          <p:spPr>
            <a:xfrm>
              <a:off x="1114895" y="2314525"/>
              <a:ext cx="1526650" cy="1494523"/>
            </a:xfrm>
            <a:custGeom>
              <a:rect b="b" l="l" r="r" t="t"/>
              <a:pathLst>
                <a:path extrusionOk="0" h="1494523" w="152665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1" name="Google Shape;231;p2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DCA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2" name="Google Shape;232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055178" y="6039343"/>
            <a:ext cx="573132" cy="382250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27"/>
          <p:cNvSpPr/>
          <p:nvPr/>
        </p:nvSpPr>
        <p:spPr>
          <a:xfrm>
            <a:off x="9070995" y="6170809"/>
            <a:ext cx="192495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rPr>
              <a:t>New European Bauhaus</a:t>
            </a:r>
            <a:endParaRPr b="0" i="0" sz="1400" u="none" cap="none" strike="noStrike">
              <a:solidFill>
                <a:srgbClr val="7878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34" name="Google Shape;234;p27"/>
          <p:cNvGrpSpPr/>
          <p:nvPr/>
        </p:nvGrpSpPr>
        <p:grpSpPr>
          <a:xfrm>
            <a:off x="430457" y="1817744"/>
            <a:ext cx="2996240" cy="2975243"/>
            <a:chOff x="430457" y="1817744"/>
            <a:chExt cx="2996240" cy="2975243"/>
          </a:xfrm>
        </p:grpSpPr>
        <p:sp>
          <p:nvSpPr>
            <p:cNvPr id="235" name="Google Shape;235;p27"/>
            <p:cNvSpPr/>
            <p:nvPr/>
          </p:nvSpPr>
          <p:spPr>
            <a:xfrm>
              <a:off x="455096" y="1817744"/>
              <a:ext cx="2971601" cy="2975243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rnd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6" name="Google Shape;236;p27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7" name="Google Shape;237;p27"/>
            <p:cNvSpPr/>
            <p:nvPr/>
          </p:nvSpPr>
          <p:spPr>
            <a:xfrm>
              <a:off x="1114895" y="2314525"/>
              <a:ext cx="1526650" cy="1494523"/>
            </a:xfrm>
            <a:custGeom>
              <a:rect b="b" l="l" r="r" t="t"/>
              <a:pathLst>
                <a:path extrusionOk="0" h="1494523" w="152665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3" showMasterSp="0">
  <p:cSld name="Section 3"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CEE2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p28"/>
          <p:cNvSpPr txBox="1"/>
          <p:nvPr>
            <p:ph type="ctrTitle"/>
          </p:nvPr>
        </p:nvSpPr>
        <p:spPr>
          <a:xfrm>
            <a:off x="3781140" y="1839992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B6B6B"/>
              </a:buClr>
              <a:buSzPts val="4400"/>
              <a:buFont typeface="Calibri"/>
              <a:buNone/>
              <a:defRPr b="1" sz="4400">
                <a:solidFill>
                  <a:srgbClr val="6B6B6B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1" name="Google Shape;241;p28"/>
          <p:cNvSpPr txBox="1"/>
          <p:nvPr>
            <p:ph idx="1" type="subTitle"/>
          </p:nvPr>
        </p:nvSpPr>
        <p:spPr>
          <a:xfrm>
            <a:off x="3781140" y="3486291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B6B6B"/>
              </a:buClr>
              <a:buSzPts val="1600"/>
              <a:buNone/>
              <a:defRPr sz="2000">
                <a:solidFill>
                  <a:srgbClr val="6B6B6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280"/>
              <a:buNone/>
              <a:defRPr>
                <a:solidFill>
                  <a:srgbClr val="949494"/>
                </a:solidFill>
              </a:defRPr>
            </a:lvl2pPr>
            <a:lvl3pPr lvl="2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120"/>
              <a:buNone/>
              <a:defRPr>
                <a:solidFill>
                  <a:srgbClr val="949494"/>
                </a:solidFill>
              </a:defRPr>
            </a:lvl3pPr>
            <a:lvl4pPr lvl="3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960"/>
              <a:buNone/>
              <a:defRPr>
                <a:solidFill>
                  <a:srgbClr val="949494"/>
                </a:solidFill>
              </a:defRPr>
            </a:lvl4pPr>
            <a:lvl5pPr lvl="4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960"/>
              <a:buNone/>
              <a:defRPr>
                <a:solidFill>
                  <a:srgbClr val="949494"/>
                </a:solidFill>
              </a:defRPr>
            </a:lvl5pPr>
            <a:lvl6pPr lvl="5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6pPr>
            <a:lvl7pPr lvl="6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7pPr>
            <a:lvl8pPr lvl="7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8pPr>
            <a:lvl9pPr lvl="8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949494"/>
                </a:solidFill>
              </a:defRPr>
            </a:lvl9pPr>
          </a:lstStyle>
          <a:p/>
        </p:txBody>
      </p:sp>
      <p:sp>
        <p:nvSpPr>
          <p:cNvPr id="242" name="Google Shape;242;p28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3" name="Google Shape;243;p28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4" name="Google Shape;244;p28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45" name="Google Shape;245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055178" y="6039343"/>
            <a:ext cx="573132" cy="38225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28"/>
          <p:cNvSpPr/>
          <p:nvPr/>
        </p:nvSpPr>
        <p:spPr>
          <a:xfrm>
            <a:off x="9070995" y="6170809"/>
            <a:ext cx="192495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rPr>
              <a:t>New European Bauhaus</a:t>
            </a:r>
            <a:endParaRPr b="0" i="0" sz="1400" u="none" cap="none" strike="noStrike">
              <a:solidFill>
                <a:srgbClr val="7878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47" name="Google Shape;247;p28"/>
          <p:cNvGrpSpPr/>
          <p:nvPr/>
        </p:nvGrpSpPr>
        <p:grpSpPr>
          <a:xfrm>
            <a:off x="430457" y="1817744"/>
            <a:ext cx="2996240" cy="2975243"/>
            <a:chOff x="430457" y="1817744"/>
            <a:chExt cx="2996240" cy="2975243"/>
          </a:xfrm>
        </p:grpSpPr>
        <p:sp>
          <p:nvSpPr>
            <p:cNvPr id="248" name="Google Shape;248;p28"/>
            <p:cNvSpPr/>
            <p:nvPr/>
          </p:nvSpPr>
          <p:spPr>
            <a:xfrm>
              <a:off x="455096" y="1817744"/>
              <a:ext cx="2971601" cy="2975243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rnd" cmpd="sng" w="19050">
              <a:solidFill>
                <a:srgbClr val="6B6B6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9" name="Google Shape;249;p28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6B6B6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0" name="Google Shape;250;p28"/>
            <p:cNvSpPr/>
            <p:nvPr/>
          </p:nvSpPr>
          <p:spPr>
            <a:xfrm>
              <a:off x="1114895" y="2314525"/>
              <a:ext cx="1526650" cy="1494523"/>
            </a:xfrm>
            <a:custGeom>
              <a:rect b="b" l="l" r="r" t="t"/>
              <a:pathLst>
                <a:path extrusionOk="0" h="1494523" w="152665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6B6B6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51" name="Google Shape;251;p2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CEE2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2" name="Google Shape;252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055178" y="6039343"/>
            <a:ext cx="573132" cy="382250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28"/>
          <p:cNvSpPr/>
          <p:nvPr/>
        </p:nvSpPr>
        <p:spPr>
          <a:xfrm>
            <a:off x="9070995" y="6170809"/>
            <a:ext cx="192495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rPr>
              <a:t>New European Bauhaus</a:t>
            </a:r>
            <a:endParaRPr b="0" i="0" sz="1400" u="none" cap="none" strike="noStrike">
              <a:solidFill>
                <a:srgbClr val="7878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54" name="Google Shape;254;p28"/>
          <p:cNvGrpSpPr/>
          <p:nvPr/>
        </p:nvGrpSpPr>
        <p:grpSpPr>
          <a:xfrm>
            <a:off x="430457" y="1817744"/>
            <a:ext cx="2996240" cy="2975243"/>
            <a:chOff x="430457" y="1817744"/>
            <a:chExt cx="2996240" cy="2975243"/>
          </a:xfrm>
        </p:grpSpPr>
        <p:sp>
          <p:nvSpPr>
            <p:cNvPr id="255" name="Google Shape;255;p28"/>
            <p:cNvSpPr/>
            <p:nvPr/>
          </p:nvSpPr>
          <p:spPr>
            <a:xfrm>
              <a:off x="455096" y="1817744"/>
              <a:ext cx="2971601" cy="2975243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rnd" cmpd="sng" w="19050">
              <a:solidFill>
                <a:srgbClr val="6B6B6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" name="Google Shape;256;p28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6B6B6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" name="Google Shape;257;p28"/>
            <p:cNvSpPr/>
            <p:nvPr/>
          </p:nvSpPr>
          <p:spPr>
            <a:xfrm>
              <a:off x="1114895" y="2314525"/>
              <a:ext cx="1526650" cy="1494523"/>
            </a:xfrm>
            <a:custGeom>
              <a:rect b="b" l="l" r="r" t="t"/>
              <a:pathLst>
                <a:path extrusionOk="0" h="1494523" w="152665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6B6B6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act page">
  <p:cSld name="contact page"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9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0" name="Google Shape;260;p29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1" name="Google Shape;261;p29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62" name="Google Shape;262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249780">
            <a:off x="414971" y="1519509"/>
            <a:ext cx="3802621" cy="3512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73800" y="1985034"/>
            <a:ext cx="2161036" cy="2173228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29"/>
          <p:cNvSpPr txBox="1"/>
          <p:nvPr>
            <p:ph idx="1" type="body"/>
          </p:nvPr>
        </p:nvSpPr>
        <p:spPr>
          <a:xfrm>
            <a:off x="4731026" y="1709531"/>
            <a:ext cx="6854024" cy="31089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 sz="12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800"/>
              <a:buNone/>
              <a:defRPr sz="10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800"/>
              <a:buNone/>
              <a:defRPr sz="10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/>
        </p:txBody>
      </p:sp>
      <p:pic>
        <p:nvPicPr>
          <p:cNvPr id="265" name="Google Shape;265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249780">
            <a:off x="414971" y="1519509"/>
            <a:ext cx="3802621" cy="3512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73800" y="1985034"/>
            <a:ext cx="2161036" cy="21732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0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9" name="Google Shape;269;p30"/>
          <p:cNvSpPr txBox="1"/>
          <p:nvPr>
            <p:ph idx="1" type="body"/>
          </p:nvPr>
        </p:nvSpPr>
        <p:spPr>
          <a:xfrm>
            <a:off x="677334" y="2160589"/>
            <a:ext cx="4184035" cy="3880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1pPr>
            <a:lvl2pPr indent="-32004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2pPr>
            <a:lvl3pPr indent="-32003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3pPr>
            <a:lvl4pPr indent="-320039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4pPr>
            <a:lvl5pPr indent="-320039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270" name="Google Shape;270;p30"/>
          <p:cNvSpPr txBox="1"/>
          <p:nvPr>
            <p:ph idx="2" type="body"/>
          </p:nvPr>
        </p:nvSpPr>
        <p:spPr>
          <a:xfrm>
            <a:off x="5089970" y="2160589"/>
            <a:ext cx="418403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1pPr>
            <a:lvl2pPr indent="-32004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2pPr>
            <a:lvl3pPr indent="-32003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3pPr>
            <a:lvl4pPr indent="-320039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4pPr>
            <a:lvl5pPr indent="-320039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271" name="Google Shape;271;p30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2" name="Google Shape;272;p30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3" name="Google Shape;273;p30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1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6" name="Google Shape;276;p31"/>
          <p:cNvSpPr txBox="1"/>
          <p:nvPr>
            <p:ph idx="1" type="body"/>
          </p:nvPr>
        </p:nvSpPr>
        <p:spPr>
          <a:xfrm>
            <a:off x="675745" y="2160983"/>
            <a:ext cx="418562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920"/>
              <a:buNone/>
              <a:defRPr b="0" sz="2400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6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277" name="Google Shape;277;p31"/>
          <p:cNvSpPr txBox="1"/>
          <p:nvPr>
            <p:ph idx="2" type="body"/>
          </p:nvPr>
        </p:nvSpPr>
        <p:spPr>
          <a:xfrm>
            <a:off x="675745" y="2737245"/>
            <a:ext cx="4185623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1pPr>
            <a:lvl2pPr indent="-32004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2pPr>
            <a:lvl3pPr indent="-32003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3pPr>
            <a:lvl4pPr indent="-320039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4pPr>
            <a:lvl5pPr indent="-320039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278" name="Google Shape;278;p31"/>
          <p:cNvSpPr txBox="1"/>
          <p:nvPr>
            <p:ph idx="3" type="body"/>
          </p:nvPr>
        </p:nvSpPr>
        <p:spPr>
          <a:xfrm>
            <a:off x="5088383" y="2160983"/>
            <a:ext cx="418561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920"/>
              <a:buNone/>
              <a:defRPr b="0" sz="2400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6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279" name="Google Shape;279;p31"/>
          <p:cNvSpPr txBox="1"/>
          <p:nvPr>
            <p:ph idx="4" type="body"/>
          </p:nvPr>
        </p:nvSpPr>
        <p:spPr>
          <a:xfrm>
            <a:off x="5088384" y="2737245"/>
            <a:ext cx="4185617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1pPr>
            <a:lvl2pPr indent="-32004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2pPr>
            <a:lvl3pPr indent="-32003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3pPr>
            <a:lvl4pPr indent="-320039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4pPr>
            <a:lvl5pPr indent="-320039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280" name="Google Shape;280;p31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1" name="Google Shape;281;p31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2" name="Google Shape;282;p31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aption">
  <p:cSld name="Title and Caption"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2"/>
          <p:cNvSpPr txBox="1"/>
          <p:nvPr>
            <p:ph type="title"/>
          </p:nvPr>
        </p:nvSpPr>
        <p:spPr>
          <a:xfrm>
            <a:off x="677335" y="609600"/>
            <a:ext cx="8596668" cy="340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5" name="Google Shape;285;p32"/>
          <p:cNvSpPr txBox="1"/>
          <p:nvPr>
            <p:ph idx="1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 sz="1800">
                <a:solidFill>
                  <a:srgbClr val="78787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440"/>
              <a:buNone/>
              <a:defRPr sz="1800">
                <a:solidFill>
                  <a:srgbClr val="949494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280"/>
              <a:buNone/>
              <a:defRPr sz="1600">
                <a:solidFill>
                  <a:srgbClr val="949494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120"/>
              <a:buNone/>
              <a:defRPr sz="1400">
                <a:solidFill>
                  <a:srgbClr val="949494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120"/>
              <a:buNone/>
              <a:defRPr sz="1400">
                <a:solidFill>
                  <a:srgbClr val="949494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949494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949494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949494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949494"/>
                </a:solidFill>
              </a:defRPr>
            </a:lvl9pPr>
          </a:lstStyle>
          <a:p/>
        </p:txBody>
      </p:sp>
      <p:sp>
        <p:nvSpPr>
          <p:cNvPr id="286" name="Google Shape;286;p32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7" name="Google Shape;287;p32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8" name="Google Shape;288;p32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with Caption">
  <p:cSld name="Quote with Caption"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3"/>
          <p:cNvSpPr txBox="1"/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1" name="Google Shape;291;p33"/>
          <p:cNvSpPr txBox="1"/>
          <p:nvPr>
            <p:ph idx="1" type="body"/>
          </p:nvPr>
        </p:nvSpPr>
        <p:spPr>
          <a:xfrm>
            <a:off x="1366139" y="3632200"/>
            <a:ext cx="7224524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A5A5"/>
              </a:buClr>
              <a:buSzPts val="1280"/>
              <a:buFont typeface="Calibri"/>
              <a:buNone/>
              <a:defRPr sz="1600">
                <a:solidFill>
                  <a:srgbClr val="A5A5A5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Font typeface="Calibri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Font typeface="Calibri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Font typeface="Calibri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Font typeface="Calibri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292" name="Google Shape;292;p33"/>
          <p:cNvSpPr txBox="1"/>
          <p:nvPr>
            <p:ph idx="2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 sz="1800">
                <a:solidFill>
                  <a:srgbClr val="78787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440"/>
              <a:buNone/>
              <a:defRPr sz="1800">
                <a:solidFill>
                  <a:srgbClr val="949494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280"/>
              <a:buNone/>
              <a:defRPr sz="1600">
                <a:solidFill>
                  <a:srgbClr val="949494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120"/>
              <a:buNone/>
              <a:defRPr sz="1400">
                <a:solidFill>
                  <a:srgbClr val="949494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120"/>
              <a:buNone/>
              <a:defRPr sz="1400">
                <a:solidFill>
                  <a:srgbClr val="949494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949494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949494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949494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949494"/>
                </a:solidFill>
              </a:defRPr>
            </a:lvl9pPr>
          </a:lstStyle>
          <a:p/>
        </p:txBody>
      </p:sp>
      <p:sp>
        <p:nvSpPr>
          <p:cNvPr id="293" name="Google Shape;293;p33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4" name="Google Shape;294;p33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5" name="Google Shape;295;p33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96" name="Google Shape;296;p3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0" i="0" lang="en-GB" sz="8000" u="none" cap="none" strike="noStrike">
                <a:solidFill>
                  <a:srgbClr val="CBEDFF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33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0" i="0" lang="en-GB" sz="8000" u="none" cap="none" strike="noStrike">
                <a:solidFill>
                  <a:srgbClr val="CBEDFF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b="0" i="0" sz="1800" u="none" cap="none" strike="noStrike">
              <a:solidFill>
                <a:srgbClr val="CBED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Name Card">
  <p:cSld name="Quote Name Card"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4"/>
          <p:cNvSpPr txBox="1"/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0" name="Google Shape;300;p34"/>
          <p:cNvSpPr txBox="1"/>
          <p:nvPr>
            <p:ph idx="1" type="body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920"/>
              <a:buFont typeface="Calibri"/>
              <a:buNone/>
              <a:defRPr sz="2400">
                <a:solidFill>
                  <a:srgbClr val="78787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Font typeface="Calibri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Font typeface="Calibri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Font typeface="Calibri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Font typeface="Calibri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301" name="Google Shape;301;p34"/>
          <p:cNvSpPr txBox="1"/>
          <p:nvPr>
            <p:ph idx="2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A5A5"/>
              </a:buClr>
              <a:buSzPts val="1440"/>
              <a:buNone/>
              <a:defRPr sz="1800">
                <a:solidFill>
                  <a:srgbClr val="A5A5A5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440"/>
              <a:buNone/>
              <a:defRPr sz="1800">
                <a:solidFill>
                  <a:srgbClr val="949494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280"/>
              <a:buNone/>
              <a:defRPr sz="1600">
                <a:solidFill>
                  <a:srgbClr val="949494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120"/>
              <a:buNone/>
              <a:defRPr sz="1400">
                <a:solidFill>
                  <a:srgbClr val="949494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49494"/>
              </a:buClr>
              <a:buSzPts val="1120"/>
              <a:buNone/>
              <a:defRPr sz="1400">
                <a:solidFill>
                  <a:srgbClr val="949494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949494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949494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949494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949494"/>
                </a:solidFill>
              </a:defRPr>
            </a:lvl9pPr>
          </a:lstStyle>
          <a:p/>
        </p:txBody>
      </p:sp>
      <p:sp>
        <p:nvSpPr>
          <p:cNvPr id="302" name="Google Shape;302;p34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3" name="Google Shape;303;p34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4" name="Google Shape;304;p34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05" name="Google Shape;305;p34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0" i="0" lang="en-GB" sz="8000" u="none" cap="none" strike="noStrike">
                <a:solidFill>
                  <a:srgbClr val="CBEDFF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3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0" i="0" lang="en-GB" sz="8000" u="none" cap="none" strike="noStrike">
                <a:solidFill>
                  <a:srgbClr val="CBEDFF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 1">
  <p:cSld name="1_Cover 1"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5"/>
          <p:cNvSpPr txBox="1"/>
          <p:nvPr>
            <p:ph type="title"/>
          </p:nvPr>
        </p:nvSpPr>
        <p:spPr>
          <a:xfrm>
            <a:off x="931697" y="1843088"/>
            <a:ext cx="8596668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B6B6B"/>
              </a:buClr>
              <a:buSzPts val="4800"/>
              <a:buFont typeface="Calibri"/>
              <a:buNone/>
              <a:defRPr sz="4800">
                <a:solidFill>
                  <a:srgbClr val="6B6B6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9" name="Google Shape;309;p35"/>
          <p:cNvSpPr/>
          <p:nvPr/>
        </p:nvSpPr>
        <p:spPr>
          <a:xfrm>
            <a:off x="9038897" y="5918402"/>
            <a:ext cx="3005958" cy="7567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0" name="Google Shape;310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" y="-7930"/>
            <a:ext cx="12276084" cy="1112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20342" y="5600918"/>
            <a:ext cx="3585020" cy="1005783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p35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3" name="Google Shape;313;p35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4" name="Google Shape;314;p35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15" name="Google Shape;315;p35"/>
          <p:cNvSpPr txBox="1"/>
          <p:nvPr>
            <p:ph idx="1" type="body"/>
          </p:nvPr>
        </p:nvSpPr>
        <p:spPr>
          <a:xfrm>
            <a:off x="931863" y="4572524"/>
            <a:ext cx="627221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 b="1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316" name="Google Shape;316;p35"/>
          <p:cNvSpPr txBox="1"/>
          <p:nvPr>
            <p:ph idx="2" type="body"/>
          </p:nvPr>
        </p:nvSpPr>
        <p:spPr>
          <a:xfrm>
            <a:off x="931697" y="4855838"/>
            <a:ext cx="6272212" cy="7745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 b="0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 2">
  <p:cSld name="1_Cover 2"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" name="Google Shape;318;p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3042" y="5759668"/>
            <a:ext cx="3585020" cy="1005783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36"/>
          <p:cNvSpPr/>
          <p:nvPr/>
        </p:nvSpPr>
        <p:spPr>
          <a:xfrm>
            <a:off x="-1" y="0"/>
            <a:ext cx="12192001" cy="5665076"/>
          </a:xfrm>
          <a:prstGeom prst="rect">
            <a:avLst/>
          </a:prstGeom>
          <a:solidFill>
            <a:srgbClr val="4A798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" name="Google Shape;320;p36"/>
          <p:cNvSpPr/>
          <p:nvPr/>
        </p:nvSpPr>
        <p:spPr>
          <a:xfrm>
            <a:off x="9038897" y="5918402"/>
            <a:ext cx="3005958" cy="7567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1" name="Google Shape;321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-7930"/>
            <a:ext cx="12276084" cy="11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36"/>
          <p:cNvSpPr/>
          <p:nvPr/>
        </p:nvSpPr>
        <p:spPr>
          <a:xfrm>
            <a:off x="9038897" y="5918402"/>
            <a:ext cx="3005958" cy="7567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" name="Google Shape;323;p36"/>
          <p:cNvSpPr txBox="1"/>
          <p:nvPr>
            <p:ph type="title"/>
          </p:nvPr>
        </p:nvSpPr>
        <p:spPr>
          <a:xfrm>
            <a:off x="1797666" y="2119689"/>
            <a:ext cx="8596668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sz="4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4" name="Google Shape;324;p36"/>
          <p:cNvSpPr txBox="1"/>
          <p:nvPr>
            <p:ph idx="1" type="body"/>
          </p:nvPr>
        </p:nvSpPr>
        <p:spPr>
          <a:xfrm>
            <a:off x="5297129" y="4302179"/>
            <a:ext cx="627221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40"/>
              <a:buNone/>
              <a:defRPr b="1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325" name="Google Shape;325;p36"/>
          <p:cNvSpPr txBox="1"/>
          <p:nvPr>
            <p:ph idx="2" type="body"/>
          </p:nvPr>
        </p:nvSpPr>
        <p:spPr>
          <a:xfrm>
            <a:off x="5296963" y="4585493"/>
            <a:ext cx="6272212" cy="7745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40"/>
              <a:buNone/>
              <a:defRPr b="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 3">
  <p:cSld name="1_Cover 3"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Google Shape;327;p37"/>
          <p:cNvPicPr preferRelativeResize="0"/>
          <p:nvPr/>
        </p:nvPicPr>
        <p:blipFill rotWithShape="1">
          <a:blip r:embed="rId2">
            <a:alphaModFix/>
          </a:blip>
          <a:srcRect b="25119" l="0" r="0" t="18378"/>
          <a:stretch/>
        </p:blipFill>
        <p:spPr>
          <a:xfrm>
            <a:off x="-30427" y="1644650"/>
            <a:ext cx="12247827" cy="4115674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37"/>
          <p:cNvSpPr/>
          <p:nvPr/>
        </p:nvSpPr>
        <p:spPr>
          <a:xfrm>
            <a:off x="9038897" y="6001624"/>
            <a:ext cx="1965653" cy="67352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37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0" name="Google Shape;330;p37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1" name="Google Shape;331;p37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32" name="Google Shape;332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2311" y="304297"/>
            <a:ext cx="9327489" cy="1099053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37"/>
          <p:cNvSpPr txBox="1"/>
          <p:nvPr>
            <p:ph type="title"/>
          </p:nvPr>
        </p:nvSpPr>
        <p:spPr>
          <a:xfrm>
            <a:off x="1797666" y="2578089"/>
            <a:ext cx="8596668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sz="4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4" name="Google Shape;334;p37"/>
          <p:cNvSpPr txBox="1"/>
          <p:nvPr>
            <p:ph idx="1" type="body"/>
          </p:nvPr>
        </p:nvSpPr>
        <p:spPr>
          <a:xfrm>
            <a:off x="931863" y="4572524"/>
            <a:ext cx="627221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40"/>
              <a:buNone/>
              <a:defRPr b="1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335" name="Google Shape;335;p37"/>
          <p:cNvSpPr txBox="1"/>
          <p:nvPr>
            <p:ph idx="2" type="body"/>
          </p:nvPr>
        </p:nvSpPr>
        <p:spPr>
          <a:xfrm>
            <a:off x="931697" y="4855838"/>
            <a:ext cx="6272212" cy="7745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40"/>
              <a:buNone/>
              <a:defRPr b="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ustom Layout">
  <p:cSld name="1_Custom Layout"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38"/>
          <p:cNvSpPr/>
          <p:nvPr/>
        </p:nvSpPr>
        <p:spPr>
          <a:xfrm>
            <a:off x="-1" y="683172"/>
            <a:ext cx="12192001" cy="4824249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8" name="Google Shape;338;p38"/>
          <p:cNvPicPr preferRelativeResize="0"/>
          <p:nvPr/>
        </p:nvPicPr>
        <p:blipFill rotWithShape="1">
          <a:blip r:embed="rId2">
            <a:alphaModFix/>
          </a:blip>
          <a:srcRect b="32685" l="0" r="0" t="248"/>
          <a:stretch/>
        </p:blipFill>
        <p:spPr>
          <a:xfrm>
            <a:off x="-174136" y="702023"/>
            <a:ext cx="12986246" cy="4790727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p38"/>
          <p:cNvSpPr/>
          <p:nvPr/>
        </p:nvSpPr>
        <p:spPr>
          <a:xfrm>
            <a:off x="7991147" y="5813287"/>
            <a:ext cx="3005958" cy="7567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0" name="Google Shape;340;p38"/>
          <p:cNvPicPr preferRelativeResize="0"/>
          <p:nvPr/>
        </p:nvPicPr>
        <p:blipFill rotWithShape="1">
          <a:blip r:embed="rId3">
            <a:alphaModFix/>
          </a:blip>
          <a:srcRect b="0" l="0" r="14773" t="0"/>
          <a:stretch/>
        </p:blipFill>
        <p:spPr>
          <a:xfrm>
            <a:off x="544792" y="5711229"/>
            <a:ext cx="2890557" cy="951519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38"/>
          <p:cNvSpPr txBox="1"/>
          <p:nvPr>
            <p:ph type="title"/>
          </p:nvPr>
        </p:nvSpPr>
        <p:spPr>
          <a:xfrm>
            <a:off x="1797666" y="2210104"/>
            <a:ext cx="8596668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B6B6B"/>
              </a:buClr>
              <a:buSzPts val="4800"/>
              <a:buFont typeface="Calibri"/>
              <a:buNone/>
              <a:defRPr sz="4800">
                <a:solidFill>
                  <a:srgbClr val="6B6B6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2" name="Google Shape;342;p38"/>
          <p:cNvSpPr txBox="1"/>
          <p:nvPr>
            <p:ph idx="1" type="body"/>
          </p:nvPr>
        </p:nvSpPr>
        <p:spPr>
          <a:xfrm>
            <a:off x="931863" y="4293208"/>
            <a:ext cx="627221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 b="1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343" name="Google Shape;343;p38"/>
          <p:cNvSpPr txBox="1"/>
          <p:nvPr>
            <p:ph idx="2" type="body"/>
          </p:nvPr>
        </p:nvSpPr>
        <p:spPr>
          <a:xfrm>
            <a:off x="931697" y="4576522"/>
            <a:ext cx="6272212" cy="7745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 b="0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le + text vertical">
  <p:cSld name="4_Title + text vertical"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9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6" name="Google Shape;346;p39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7" name="Google Shape;347;p39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48" name="Google Shape;348;p39"/>
          <p:cNvSpPr txBox="1"/>
          <p:nvPr>
            <p:ph idx="1" type="body"/>
          </p:nvPr>
        </p:nvSpPr>
        <p:spPr>
          <a:xfrm>
            <a:off x="4051300" y="2403078"/>
            <a:ext cx="7541702" cy="2051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920"/>
              <a:buNone/>
              <a:defRPr sz="2400"/>
            </a:lvl1pPr>
            <a:lvl2pPr indent="-3302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600"/>
              <a:buChar char="•"/>
              <a:defRPr sz="2000"/>
            </a:lvl2pPr>
            <a:lvl3pPr indent="-32003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 sz="1800"/>
            </a:lvl3pPr>
            <a:lvl4pPr indent="-30988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 sz="1600"/>
            </a:lvl4pPr>
            <a:lvl5pPr indent="-309879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 sz="1600"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349" name="Google Shape;349;p39"/>
          <p:cNvSpPr txBox="1"/>
          <p:nvPr>
            <p:ph type="title"/>
          </p:nvPr>
        </p:nvSpPr>
        <p:spPr>
          <a:xfrm>
            <a:off x="432994" y="2551837"/>
            <a:ext cx="2980266" cy="17543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Calibri"/>
              <a:buNone/>
              <a:defRPr b="1" sz="36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350" name="Google Shape;350;p39"/>
          <p:cNvGrpSpPr/>
          <p:nvPr/>
        </p:nvGrpSpPr>
        <p:grpSpPr>
          <a:xfrm>
            <a:off x="417020" y="1865452"/>
            <a:ext cx="2996240" cy="2975243"/>
            <a:chOff x="430457" y="1817744"/>
            <a:chExt cx="2996240" cy="2975243"/>
          </a:xfrm>
        </p:grpSpPr>
        <p:sp>
          <p:nvSpPr>
            <p:cNvPr id="351" name="Google Shape;351;p39"/>
            <p:cNvSpPr/>
            <p:nvPr/>
          </p:nvSpPr>
          <p:spPr>
            <a:xfrm>
              <a:off x="455096" y="1817744"/>
              <a:ext cx="2971601" cy="2975243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rnd" cmpd="sng" w="19050">
              <a:solidFill>
                <a:srgbClr val="6B6B6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2" name="Google Shape;352;p39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accent4">
                  <a:alpha val="50588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3" name="Google Shape;353;p39"/>
            <p:cNvSpPr/>
            <p:nvPr/>
          </p:nvSpPr>
          <p:spPr>
            <a:xfrm>
              <a:off x="1114895" y="2314525"/>
              <a:ext cx="1526650" cy="1494523"/>
            </a:xfrm>
            <a:custGeom>
              <a:rect b="b" l="l" r="r" t="t"/>
              <a:pathLst>
                <a:path extrusionOk="0" h="1494523" w="152665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757575">
                  <a:alpha val="5333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Title + text vertical">
  <p:cSld name="5_Title + text vertical"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40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6" name="Google Shape;356;p40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7" name="Google Shape;357;p40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58" name="Google Shape;358;p40"/>
          <p:cNvSpPr txBox="1"/>
          <p:nvPr>
            <p:ph idx="1" type="body"/>
          </p:nvPr>
        </p:nvSpPr>
        <p:spPr>
          <a:xfrm>
            <a:off x="4051300" y="1369399"/>
            <a:ext cx="7410450" cy="41192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920"/>
              <a:buNone/>
              <a:defRPr sz="2400"/>
            </a:lvl1pPr>
            <a:lvl2pPr indent="-3302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600"/>
              <a:buChar char="•"/>
              <a:defRPr sz="2000"/>
            </a:lvl2pPr>
            <a:lvl3pPr indent="-32003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 sz="1800"/>
            </a:lvl3pPr>
            <a:lvl4pPr indent="-30988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 sz="1600"/>
            </a:lvl4pPr>
            <a:lvl5pPr indent="-309879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 sz="1600"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grpSp>
        <p:nvGrpSpPr>
          <p:cNvPr id="359" name="Google Shape;359;p40"/>
          <p:cNvGrpSpPr/>
          <p:nvPr/>
        </p:nvGrpSpPr>
        <p:grpSpPr>
          <a:xfrm rot="-9626618">
            <a:off x="483093" y="1729398"/>
            <a:ext cx="2996240" cy="2975243"/>
            <a:chOff x="430457" y="1817744"/>
            <a:chExt cx="2996240" cy="2975243"/>
          </a:xfrm>
        </p:grpSpPr>
        <p:sp>
          <p:nvSpPr>
            <p:cNvPr id="360" name="Google Shape;360;p40"/>
            <p:cNvSpPr/>
            <p:nvPr/>
          </p:nvSpPr>
          <p:spPr>
            <a:xfrm>
              <a:off x="455096" y="1817744"/>
              <a:ext cx="2971601" cy="2975243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rnd" cmpd="sng" w="19050">
              <a:solidFill>
                <a:srgbClr val="6B6B6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" name="Google Shape;361;p40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accent4">
                  <a:alpha val="50588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2" name="Google Shape;362;p40"/>
            <p:cNvSpPr/>
            <p:nvPr/>
          </p:nvSpPr>
          <p:spPr>
            <a:xfrm>
              <a:off x="1114895" y="2314525"/>
              <a:ext cx="1526650" cy="1494523"/>
            </a:xfrm>
            <a:custGeom>
              <a:rect b="b" l="l" r="r" t="t"/>
              <a:pathLst>
                <a:path extrusionOk="0" h="1494523" w="152665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757575">
                  <a:alpha val="5333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63" name="Google Shape;363;p40"/>
          <p:cNvSpPr txBox="1"/>
          <p:nvPr>
            <p:ph type="title"/>
          </p:nvPr>
        </p:nvSpPr>
        <p:spPr>
          <a:xfrm>
            <a:off x="432994" y="2768600"/>
            <a:ext cx="298026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Calibri"/>
              <a:buNone/>
              <a:defRPr b="1" sz="36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Title + text vertical">
  <p:cSld name="6_Title + text vertical"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41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6" name="Google Shape;366;p41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7" name="Google Shape;367;p41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68" name="Google Shape;368;p41"/>
          <p:cNvSpPr txBox="1"/>
          <p:nvPr>
            <p:ph idx="1" type="body"/>
          </p:nvPr>
        </p:nvSpPr>
        <p:spPr>
          <a:xfrm>
            <a:off x="4051300" y="1369399"/>
            <a:ext cx="7410450" cy="41192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920"/>
              <a:buNone/>
              <a:defRPr sz="2400"/>
            </a:lvl1pPr>
            <a:lvl2pPr indent="-3302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600"/>
              <a:buChar char="•"/>
              <a:defRPr sz="2000"/>
            </a:lvl2pPr>
            <a:lvl3pPr indent="-32003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 sz="1800"/>
            </a:lvl3pPr>
            <a:lvl4pPr indent="-30988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 sz="1600"/>
            </a:lvl4pPr>
            <a:lvl5pPr indent="-309879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 sz="1600"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grpSp>
        <p:nvGrpSpPr>
          <p:cNvPr id="369" name="Google Shape;369;p41"/>
          <p:cNvGrpSpPr/>
          <p:nvPr/>
        </p:nvGrpSpPr>
        <p:grpSpPr>
          <a:xfrm rot="2055720">
            <a:off x="370464" y="1928093"/>
            <a:ext cx="2996240" cy="2975243"/>
            <a:chOff x="430457" y="1817744"/>
            <a:chExt cx="2996240" cy="2975243"/>
          </a:xfrm>
        </p:grpSpPr>
        <p:sp>
          <p:nvSpPr>
            <p:cNvPr id="370" name="Google Shape;370;p41"/>
            <p:cNvSpPr/>
            <p:nvPr/>
          </p:nvSpPr>
          <p:spPr>
            <a:xfrm>
              <a:off x="455096" y="1817744"/>
              <a:ext cx="2971601" cy="2975243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rnd" cmpd="sng" w="19050">
              <a:solidFill>
                <a:srgbClr val="6B6B6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1" name="Google Shape;371;p41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accent4">
                  <a:alpha val="50588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2" name="Google Shape;372;p41"/>
            <p:cNvSpPr/>
            <p:nvPr/>
          </p:nvSpPr>
          <p:spPr>
            <a:xfrm>
              <a:off x="1114895" y="2314525"/>
              <a:ext cx="1526650" cy="1494523"/>
            </a:xfrm>
            <a:custGeom>
              <a:rect b="b" l="l" r="r" t="t"/>
              <a:pathLst>
                <a:path extrusionOk="0" h="1494523" w="152665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757575">
                  <a:alpha val="5333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73" name="Google Shape;373;p41"/>
          <p:cNvSpPr txBox="1"/>
          <p:nvPr>
            <p:ph type="title"/>
          </p:nvPr>
        </p:nvSpPr>
        <p:spPr>
          <a:xfrm>
            <a:off x="432994" y="2768600"/>
            <a:ext cx="298026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Calibri"/>
              <a:buNone/>
              <a:defRPr b="1" sz="36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+ picture">
  <p:cSld name="1_Title + picture"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42"/>
          <p:cNvSpPr/>
          <p:nvPr/>
        </p:nvSpPr>
        <p:spPr>
          <a:xfrm>
            <a:off x="8905461" y="5931673"/>
            <a:ext cx="2981739" cy="63610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6" name="Google Shape;376;p42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7" name="Google Shape;377;p42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378" name="Google Shape;378;p42"/>
          <p:cNvGrpSpPr/>
          <p:nvPr/>
        </p:nvGrpSpPr>
        <p:grpSpPr>
          <a:xfrm rot="2055720">
            <a:off x="501511" y="1926492"/>
            <a:ext cx="2996240" cy="2975243"/>
            <a:chOff x="430457" y="1817744"/>
            <a:chExt cx="2996240" cy="2975243"/>
          </a:xfrm>
        </p:grpSpPr>
        <p:sp>
          <p:nvSpPr>
            <p:cNvPr id="379" name="Google Shape;379;p42"/>
            <p:cNvSpPr/>
            <p:nvPr/>
          </p:nvSpPr>
          <p:spPr>
            <a:xfrm>
              <a:off x="455096" y="1817744"/>
              <a:ext cx="2971601" cy="2975243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rnd" cmpd="sng" w="19050">
              <a:solidFill>
                <a:srgbClr val="6B6B6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0" name="Google Shape;380;p42"/>
            <p:cNvSpPr/>
            <p:nvPr/>
          </p:nvSpPr>
          <p:spPr>
            <a:xfrm rot="1295696">
              <a:off x="790389" y="2119365"/>
              <a:ext cx="2077326" cy="2352105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accent4">
                  <a:alpha val="50588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1" name="Google Shape;381;p42"/>
            <p:cNvSpPr/>
            <p:nvPr/>
          </p:nvSpPr>
          <p:spPr>
            <a:xfrm>
              <a:off x="1114895" y="2314525"/>
              <a:ext cx="1526650" cy="1494523"/>
            </a:xfrm>
            <a:custGeom>
              <a:rect b="b" l="l" r="r" t="t"/>
              <a:pathLst>
                <a:path extrusionOk="0" h="1494523" w="152665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757575">
                  <a:alpha val="5333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82" name="Google Shape;382;p42"/>
          <p:cNvSpPr/>
          <p:nvPr>
            <p:ph idx="2" type="pic"/>
          </p:nvPr>
        </p:nvSpPr>
        <p:spPr>
          <a:xfrm>
            <a:off x="4714875" y="1355099"/>
            <a:ext cx="7553988" cy="4131902"/>
          </a:xfrm>
          <a:prstGeom prst="rect">
            <a:avLst/>
          </a:prstGeom>
          <a:noFill/>
          <a:ln>
            <a:noFill/>
          </a:ln>
        </p:spPr>
      </p:sp>
      <p:sp>
        <p:nvSpPr>
          <p:cNvPr id="383" name="Google Shape;383;p42"/>
          <p:cNvSpPr txBox="1"/>
          <p:nvPr>
            <p:ph type="title"/>
          </p:nvPr>
        </p:nvSpPr>
        <p:spPr>
          <a:xfrm>
            <a:off x="432994" y="2768600"/>
            <a:ext cx="2980266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Calibri"/>
              <a:buNone/>
              <a:defRPr b="1" sz="36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Full picture">
  <p:cSld name="1_Full picture"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43"/>
          <p:cNvSpPr/>
          <p:nvPr>
            <p:ph idx="2" type="pic"/>
          </p:nvPr>
        </p:nvSpPr>
        <p:spPr>
          <a:xfrm>
            <a:off x="-95416" y="-87464"/>
            <a:ext cx="12364279" cy="7028953"/>
          </a:xfrm>
          <a:prstGeom prst="rect">
            <a:avLst/>
          </a:prstGeom>
          <a:noFill/>
          <a:ln>
            <a:noFill/>
          </a:ln>
        </p:spPr>
      </p:sp>
      <p:sp>
        <p:nvSpPr>
          <p:cNvPr id="386" name="Google Shape;386;p43"/>
          <p:cNvSpPr/>
          <p:nvPr/>
        </p:nvSpPr>
        <p:spPr>
          <a:xfrm>
            <a:off x="8905461" y="5931673"/>
            <a:ext cx="2981739" cy="63610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7" name="Google Shape;387;p43"/>
          <p:cNvSpPr txBox="1"/>
          <p:nvPr>
            <p:ph type="title"/>
          </p:nvPr>
        </p:nvSpPr>
        <p:spPr>
          <a:xfrm>
            <a:off x="612251" y="2911724"/>
            <a:ext cx="34270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Calibri"/>
              <a:buNone/>
              <a:defRPr b="0" sz="2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8" name="Google Shape;388;p43"/>
          <p:cNvSpPr/>
          <p:nvPr/>
        </p:nvSpPr>
        <p:spPr>
          <a:xfrm>
            <a:off x="-95416" y="2878372"/>
            <a:ext cx="357809" cy="1383527"/>
          </a:xfrm>
          <a:prstGeom prst="rect">
            <a:avLst/>
          </a:prstGeom>
          <a:solidFill>
            <a:srgbClr val="FCEE2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Lines vertical left">
  <p:cSld name="1_Lines vertical left">
    <p:bg>
      <p:bgPr>
        <a:solidFill>
          <a:schemeClr val="lt1"/>
        </a:solidFill>
      </p:bgPr>
    </p:bg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0" name="Google Shape;390;p44"/>
          <p:cNvPicPr preferRelativeResize="0"/>
          <p:nvPr/>
        </p:nvPicPr>
        <p:blipFill rotWithShape="1">
          <a:blip r:embed="rId2">
            <a:alphaModFix/>
          </a:blip>
          <a:srcRect b="3373" l="41979" r="0" t="2867"/>
          <a:stretch/>
        </p:blipFill>
        <p:spPr>
          <a:xfrm>
            <a:off x="-88900" y="-171450"/>
            <a:ext cx="4171950" cy="7061200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44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2" name="Google Shape;392;p44"/>
          <p:cNvSpPr txBox="1"/>
          <p:nvPr>
            <p:ph type="ctrTitle"/>
          </p:nvPr>
        </p:nvSpPr>
        <p:spPr>
          <a:xfrm>
            <a:off x="1548147" y="-319616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Font typeface="Calibri"/>
              <a:buNone/>
              <a:defRPr sz="36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3" name="Google Shape;393;p44"/>
          <p:cNvSpPr txBox="1"/>
          <p:nvPr/>
        </p:nvSpPr>
        <p:spPr>
          <a:xfrm>
            <a:off x="4056148" y="1474852"/>
            <a:ext cx="3854528" cy="127846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b="0" i="0" lang="en-GB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Click to edit Master title style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44"/>
          <p:cNvSpPr txBox="1"/>
          <p:nvPr>
            <p:ph idx="1" type="body"/>
          </p:nvPr>
        </p:nvSpPr>
        <p:spPr>
          <a:xfrm>
            <a:off x="4056148" y="2753317"/>
            <a:ext cx="7456402" cy="25844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 sz="12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800"/>
              <a:buNone/>
              <a:defRPr sz="10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800"/>
              <a:buNone/>
              <a:defRPr sz="10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Lines frame">
  <p:cSld name="1_Lines frame"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6" name="Google Shape;396;p4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3287" cy="6857278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45"/>
          <p:cNvSpPr txBox="1"/>
          <p:nvPr>
            <p:ph type="title"/>
          </p:nvPr>
        </p:nvSpPr>
        <p:spPr>
          <a:xfrm>
            <a:off x="2387897" y="692150"/>
            <a:ext cx="705455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8" name="Google Shape;398;p45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0"/>
          <p:cNvSpPr txBox="1"/>
          <p:nvPr>
            <p:ph type="title"/>
          </p:nvPr>
        </p:nvSpPr>
        <p:spPr>
          <a:xfrm>
            <a:off x="677334" y="609600"/>
            <a:ext cx="8596668" cy="7169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2A2A"/>
              </a:buClr>
              <a:buSzPts val="3600"/>
              <a:buFont typeface="Calibri"/>
              <a:buNone/>
              <a:defRPr sz="3600">
                <a:solidFill>
                  <a:srgbClr val="2A2A2A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1" type="body"/>
          </p:nvPr>
        </p:nvSpPr>
        <p:spPr>
          <a:xfrm>
            <a:off x="677334" y="1864374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A2A2A"/>
              </a:buClr>
              <a:buSzPts val="1920"/>
              <a:buChar char="•"/>
              <a:defRPr sz="2400">
                <a:solidFill>
                  <a:srgbClr val="2A2A2A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A2A2A"/>
              </a:buClr>
              <a:buSzPts val="1600"/>
              <a:buChar char="•"/>
              <a:defRPr sz="2000">
                <a:solidFill>
                  <a:srgbClr val="2A2A2A"/>
                </a:solidFill>
              </a:defRPr>
            </a:lvl2pPr>
            <a:lvl3pPr indent="-32003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A2A2A"/>
              </a:buClr>
              <a:buSzPts val="1440"/>
              <a:buChar char="•"/>
              <a:defRPr sz="1800">
                <a:solidFill>
                  <a:srgbClr val="2A2A2A"/>
                </a:solidFill>
              </a:defRPr>
            </a:lvl3pPr>
            <a:lvl4pPr indent="-30988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A2A2A"/>
              </a:buClr>
              <a:buSzPts val="1280"/>
              <a:buChar char="•"/>
              <a:defRPr sz="1600">
                <a:solidFill>
                  <a:srgbClr val="2A2A2A"/>
                </a:solidFill>
              </a:defRPr>
            </a:lvl4pPr>
            <a:lvl5pPr indent="-309879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A2A2A"/>
              </a:buClr>
              <a:buSzPts val="1280"/>
              <a:buChar char="•"/>
              <a:defRPr sz="1600">
                <a:solidFill>
                  <a:srgbClr val="2A2A2A"/>
                </a:solidFill>
              </a:defRPr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0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1 picture curved">
  <p:cSld name="1_1 picture curved"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46"/>
          <p:cNvSpPr/>
          <p:nvPr/>
        </p:nvSpPr>
        <p:spPr>
          <a:xfrm rot="193391">
            <a:off x="-345787" y="-486335"/>
            <a:ext cx="5808728" cy="7771359"/>
          </a:xfrm>
          <a:custGeom>
            <a:rect b="b" l="l" r="r" t="t"/>
            <a:pathLst>
              <a:path extrusionOk="0" h="8168221" w="8877463">
                <a:moveTo>
                  <a:pt x="0" y="0"/>
                </a:moveTo>
                <a:lnTo>
                  <a:pt x="5764696" y="0"/>
                </a:lnTo>
                <a:lnTo>
                  <a:pt x="5830713" y="0"/>
                </a:lnTo>
                <a:cubicBezTo>
                  <a:pt x="6026213" y="29853"/>
                  <a:pt x="6571904" y="-11749"/>
                  <a:pt x="6937693" y="179119"/>
                </a:cubicBezTo>
                <a:cubicBezTo>
                  <a:pt x="7303482" y="369987"/>
                  <a:pt x="7804826" y="602567"/>
                  <a:pt x="8025445" y="1145208"/>
                </a:cubicBezTo>
                <a:cubicBezTo>
                  <a:pt x="8246064" y="1687849"/>
                  <a:pt x="8121040" y="2680220"/>
                  <a:pt x="8261405" y="3434964"/>
                </a:cubicBezTo>
                <a:cubicBezTo>
                  <a:pt x="8401770" y="4189708"/>
                  <a:pt x="8957791" y="5056135"/>
                  <a:pt x="8867633" y="5673674"/>
                </a:cubicBezTo>
                <a:cubicBezTo>
                  <a:pt x="8777475" y="6291213"/>
                  <a:pt x="8366228" y="6730425"/>
                  <a:pt x="7720458" y="7140198"/>
                </a:cubicBezTo>
                <a:cubicBezTo>
                  <a:pt x="7074688" y="7549971"/>
                  <a:pt x="7015327" y="7611014"/>
                  <a:pt x="6524172" y="7781308"/>
                </a:cubicBezTo>
                <a:cubicBezTo>
                  <a:pt x="6033017" y="7951602"/>
                  <a:pt x="5860890" y="8130980"/>
                  <a:pt x="4773528" y="8161963"/>
                </a:cubicBezTo>
                <a:cubicBezTo>
                  <a:pt x="3686166" y="8192946"/>
                  <a:pt x="1595467" y="8105896"/>
                  <a:pt x="0" y="7967207"/>
                </a:cubicBezTo>
                <a:lnTo>
                  <a:pt x="0" y="0"/>
                </a:lnTo>
                <a:close/>
              </a:path>
            </a:pathLst>
          </a:custGeom>
          <a:noFill/>
          <a:ln cap="flat" cmpd="sng" w="9525">
            <a:solidFill>
              <a:srgbClr val="6B6B6B">
                <a:alpha val="71372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1" name="Google Shape;401;p46"/>
          <p:cNvSpPr/>
          <p:nvPr/>
        </p:nvSpPr>
        <p:spPr>
          <a:xfrm>
            <a:off x="-516234" y="-486335"/>
            <a:ext cx="5809575" cy="7771359"/>
          </a:xfrm>
          <a:custGeom>
            <a:rect b="b" l="l" r="r" t="t"/>
            <a:pathLst>
              <a:path extrusionOk="0" h="8168221" w="8878757">
                <a:moveTo>
                  <a:pt x="0" y="0"/>
                </a:moveTo>
                <a:lnTo>
                  <a:pt x="5764696" y="0"/>
                </a:lnTo>
                <a:lnTo>
                  <a:pt x="5830713" y="0"/>
                </a:lnTo>
                <a:cubicBezTo>
                  <a:pt x="6026213" y="29853"/>
                  <a:pt x="6551651" y="-28464"/>
                  <a:pt x="6937693" y="179119"/>
                </a:cubicBezTo>
                <a:cubicBezTo>
                  <a:pt x="7323735" y="386702"/>
                  <a:pt x="7918244" y="702855"/>
                  <a:pt x="8146964" y="1245496"/>
                </a:cubicBezTo>
                <a:cubicBezTo>
                  <a:pt x="8375684" y="1788137"/>
                  <a:pt x="8189903" y="2696936"/>
                  <a:pt x="8310014" y="3434965"/>
                </a:cubicBezTo>
                <a:cubicBezTo>
                  <a:pt x="8430125" y="4172994"/>
                  <a:pt x="8961841" y="5072850"/>
                  <a:pt x="8867633" y="5673674"/>
                </a:cubicBezTo>
                <a:cubicBezTo>
                  <a:pt x="8773425" y="6274498"/>
                  <a:pt x="8390534" y="6630137"/>
                  <a:pt x="7744764" y="7039910"/>
                </a:cubicBezTo>
                <a:cubicBezTo>
                  <a:pt x="7098994" y="7449683"/>
                  <a:pt x="7019378" y="7594299"/>
                  <a:pt x="6524172" y="7781308"/>
                </a:cubicBezTo>
                <a:cubicBezTo>
                  <a:pt x="6028966" y="7968317"/>
                  <a:pt x="5860890" y="8130980"/>
                  <a:pt x="4773528" y="8161963"/>
                </a:cubicBezTo>
                <a:cubicBezTo>
                  <a:pt x="3686166" y="8192946"/>
                  <a:pt x="1595467" y="8105896"/>
                  <a:pt x="0" y="7967207"/>
                </a:cubicBezTo>
                <a:lnTo>
                  <a:pt x="0" y="0"/>
                </a:lnTo>
                <a:close/>
              </a:path>
            </a:pathLst>
          </a:custGeom>
          <a:noFill/>
          <a:ln cap="flat" cmpd="sng" w="9525">
            <a:solidFill>
              <a:srgbClr val="6B6B6B">
                <a:alpha val="82352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2" name="Google Shape;402;p46"/>
          <p:cNvSpPr/>
          <p:nvPr>
            <p:ph idx="2" type="pic"/>
          </p:nvPr>
        </p:nvSpPr>
        <p:spPr>
          <a:xfrm>
            <a:off x="-294645" y="-166976"/>
            <a:ext cx="5365084" cy="733672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3" name="Google Shape;403;p46"/>
          <p:cNvSpPr txBox="1"/>
          <p:nvPr>
            <p:ph type="title"/>
          </p:nvPr>
        </p:nvSpPr>
        <p:spPr>
          <a:xfrm>
            <a:off x="5431637" y="609600"/>
            <a:ext cx="6193170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4" name="Google Shape;404;p46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5" name="Google Shape;405;p46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06" name="Google Shape;406;p46"/>
          <p:cNvSpPr txBox="1"/>
          <p:nvPr>
            <p:ph idx="1" type="body"/>
          </p:nvPr>
        </p:nvSpPr>
        <p:spPr>
          <a:xfrm>
            <a:off x="5431637" y="3157544"/>
            <a:ext cx="3744167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1pPr>
            <a:lvl2pPr indent="-32004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2pPr>
            <a:lvl3pPr indent="-32003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3pPr>
            <a:lvl4pPr indent="-320039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4pPr>
            <a:lvl5pPr indent="-320039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3 pictures">
  <p:cSld name="1_3 pictures"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47"/>
          <p:cNvSpPr/>
          <p:nvPr>
            <p:ph idx="2" type="pic"/>
          </p:nvPr>
        </p:nvSpPr>
        <p:spPr>
          <a:xfrm>
            <a:off x="913826" y="2998010"/>
            <a:ext cx="2494599" cy="2436233"/>
          </a:xfrm>
          <a:prstGeom prst="rect">
            <a:avLst/>
          </a:prstGeom>
          <a:noFill/>
          <a:ln cap="flat" cmpd="sng" w="9525">
            <a:solidFill>
              <a:srgbClr val="757575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9" name="Google Shape;409;p47"/>
          <p:cNvSpPr txBox="1"/>
          <p:nvPr>
            <p:ph type="title"/>
          </p:nvPr>
        </p:nvSpPr>
        <p:spPr>
          <a:xfrm>
            <a:off x="677334" y="609600"/>
            <a:ext cx="8596668" cy="9329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0" name="Google Shape;410;p47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1" name="Google Shape;411;p47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2" name="Google Shape;412;p47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13" name="Google Shape;413;p47"/>
          <p:cNvSpPr txBox="1"/>
          <p:nvPr>
            <p:ph idx="1" type="body"/>
          </p:nvPr>
        </p:nvSpPr>
        <p:spPr>
          <a:xfrm>
            <a:off x="722439" y="2262745"/>
            <a:ext cx="2877372" cy="5018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/>
            </a:lvl1pPr>
            <a:lvl2pPr indent="-228600" lvl="1" marL="9144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indent="-228600" lvl="2" marL="1371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indent="-228600" lvl="3" marL="18288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indent="-228600" lvl="4" marL="22860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414" name="Google Shape;414;p47"/>
          <p:cNvSpPr/>
          <p:nvPr>
            <p:ph idx="3" type="pic"/>
          </p:nvPr>
        </p:nvSpPr>
        <p:spPr>
          <a:xfrm>
            <a:off x="4755691" y="2908626"/>
            <a:ext cx="2475343" cy="2528551"/>
          </a:xfrm>
          <a:prstGeom prst="rect">
            <a:avLst/>
          </a:prstGeom>
          <a:noFill/>
          <a:ln cap="flat" cmpd="sng" w="9525">
            <a:solidFill>
              <a:srgbClr val="757575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5" name="Google Shape;415;p47"/>
          <p:cNvSpPr/>
          <p:nvPr>
            <p:ph idx="4" type="pic"/>
          </p:nvPr>
        </p:nvSpPr>
        <p:spPr>
          <a:xfrm>
            <a:off x="8578300" y="2984108"/>
            <a:ext cx="2500390" cy="2439699"/>
          </a:xfrm>
          <a:prstGeom prst="rect">
            <a:avLst/>
          </a:prstGeom>
          <a:noFill/>
          <a:ln cap="flat" cmpd="sng" w="9525">
            <a:solidFill>
              <a:srgbClr val="757575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6" name="Google Shape;416;p47"/>
          <p:cNvSpPr txBox="1"/>
          <p:nvPr>
            <p:ph idx="5" type="body"/>
          </p:nvPr>
        </p:nvSpPr>
        <p:spPr>
          <a:xfrm>
            <a:off x="4554676" y="2262744"/>
            <a:ext cx="2877372" cy="5018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/>
            </a:lvl1pPr>
            <a:lvl2pPr indent="-228600" lvl="1" marL="9144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indent="-228600" lvl="2" marL="1371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indent="-228600" lvl="3" marL="18288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indent="-228600" lvl="4" marL="22860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417" name="Google Shape;417;p47"/>
          <p:cNvSpPr txBox="1"/>
          <p:nvPr>
            <p:ph idx="6" type="body"/>
          </p:nvPr>
        </p:nvSpPr>
        <p:spPr>
          <a:xfrm>
            <a:off x="8389809" y="2262744"/>
            <a:ext cx="2877372" cy="5018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/>
            </a:lvl1pPr>
            <a:lvl2pPr indent="-228600" lvl="1" marL="9144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indent="-228600" lvl="2" marL="1371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indent="-228600" lvl="3" marL="18288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indent="-228600" lvl="4" marL="22860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page">
  <p:cSld name="1_Title page"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48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0" name="Google Shape;420;p48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1" name="Google Shape;421;p48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2" name="Google Shape;422;p48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act page">
  <p:cSld name="1_contact page"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49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5" name="Google Shape;425;p49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6" name="Google Shape;426;p49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427" name="Google Shape;427;p4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249780">
            <a:off x="414971" y="1519509"/>
            <a:ext cx="3802621" cy="3512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428" name="Google Shape;428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73800" y="1985034"/>
            <a:ext cx="2161036" cy="2173228"/>
          </a:xfrm>
          <a:prstGeom prst="rect">
            <a:avLst/>
          </a:prstGeom>
          <a:noFill/>
          <a:ln>
            <a:noFill/>
          </a:ln>
        </p:spPr>
      </p:pic>
      <p:sp>
        <p:nvSpPr>
          <p:cNvPr id="429" name="Google Shape;429;p49"/>
          <p:cNvSpPr txBox="1"/>
          <p:nvPr>
            <p:ph idx="1" type="body"/>
          </p:nvPr>
        </p:nvSpPr>
        <p:spPr>
          <a:xfrm>
            <a:off x="4731026" y="1709531"/>
            <a:ext cx="6854024" cy="31089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 sz="12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800"/>
              <a:buNone/>
              <a:defRPr sz="10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800"/>
              <a:buNone/>
              <a:defRPr sz="10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hank you / closing">
  <p:cSld name="1_Thank you / closing"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5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2" name="Google Shape;432;p50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3" name="Google Shape;433;p50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4" name="Google Shape;434;p50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435" name="Google Shape;435;p50"/>
          <p:cNvGrpSpPr/>
          <p:nvPr/>
        </p:nvGrpSpPr>
        <p:grpSpPr>
          <a:xfrm>
            <a:off x="3537528" y="1173082"/>
            <a:ext cx="4967748" cy="4968903"/>
            <a:chOff x="-313920" y="1356700"/>
            <a:chExt cx="4130941" cy="4131901"/>
          </a:xfrm>
        </p:grpSpPr>
        <p:sp>
          <p:nvSpPr>
            <p:cNvPr id="436" name="Google Shape;436;p50"/>
            <p:cNvSpPr/>
            <p:nvPr/>
          </p:nvSpPr>
          <p:spPr>
            <a:xfrm rot="2055720">
              <a:off x="265750" y="1935029"/>
              <a:ext cx="2971601" cy="2975243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rnd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7" name="Google Shape;437;p50"/>
            <p:cNvSpPr/>
            <p:nvPr/>
          </p:nvSpPr>
          <p:spPr>
            <a:xfrm rot="3351416">
              <a:off x="626052" y="2175410"/>
              <a:ext cx="2077326" cy="2352105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8" name="Google Shape;438;p50"/>
            <p:cNvSpPr/>
            <p:nvPr/>
          </p:nvSpPr>
          <p:spPr>
            <a:xfrm rot="2055720">
              <a:off x="1073555" y="2438792"/>
              <a:ext cx="1526650" cy="1494523"/>
            </a:xfrm>
            <a:custGeom>
              <a:rect b="b" l="l" r="r" t="t"/>
              <a:pathLst>
                <a:path extrusionOk="0" h="1494523" w="152665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39" name="Google Shape;439;p50"/>
          <p:cNvSpPr txBox="1"/>
          <p:nvPr>
            <p:ph type="title"/>
          </p:nvPr>
        </p:nvSpPr>
        <p:spPr>
          <a:xfrm>
            <a:off x="1797666" y="3075057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3939"/>
              </a:buClr>
              <a:buSzPts val="4800"/>
              <a:buFont typeface="Calibri"/>
              <a:buNone/>
              <a:defRPr sz="4800">
                <a:solidFill>
                  <a:srgbClr val="39393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51"/>
          <p:cNvSpPr txBox="1"/>
          <p:nvPr>
            <p:ph idx="1" type="body"/>
          </p:nvPr>
        </p:nvSpPr>
        <p:spPr>
          <a:xfrm>
            <a:off x="838199" y="1825625"/>
            <a:ext cx="10905699" cy="38819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1pPr>
            <a:lvl2pPr indent="-309880" lvl="1" marL="9144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/>
            </a:lvl2pPr>
            <a:lvl3pPr indent="-299719" lvl="2" marL="1371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787878"/>
              </a:buClr>
              <a:buSzPts val="1120"/>
              <a:buChar char="•"/>
              <a:defRPr/>
            </a:lvl3pPr>
            <a:lvl4pPr indent="-289560" lvl="3" marL="18288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787878"/>
              </a:buClr>
              <a:buSzPts val="960"/>
              <a:buChar char="•"/>
              <a:defRPr/>
            </a:lvl4pPr>
            <a:lvl5pPr indent="-289560" lvl="4" marL="22860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787878"/>
              </a:buClr>
              <a:buSzPts val="960"/>
              <a:buChar char="•"/>
              <a:defRPr/>
            </a:lvl5pPr>
            <a:lvl6pPr indent="-320039" lvl="5" marL="2743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442" name="Google Shape;442;p51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43" name="Google Shape;443;p51"/>
          <p:cNvSpPr txBox="1"/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and Object">
  <p:cSld name="Content and Object"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52"/>
          <p:cNvSpPr txBox="1"/>
          <p:nvPr>
            <p:ph idx="1" type="body"/>
          </p:nvPr>
        </p:nvSpPr>
        <p:spPr>
          <a:xfrm>
            <a:off x="838198" y="1825625"/>
            <a:ext cx="5328000" cy="39064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1pPr>
            <a:lvl2pPr indent="-309880" lvl="1" marL="9144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787878"/>
              </a:buClr>
              <a:buSzPts val="1280"/>
              <a:buChar char="•"/>
              <a:defRPr/>
            </a:lvl2pPr>
            <a:lvl3pPr indent="-299719" lvl="2" marL="1371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787878"/>
              </a:buClr>
              <a:buSzPts val="1120"/>
              <a:buChar char="•"/>
              <a:defRPr/>
            </a:lvl3pPr>
            <a:lvl4pPr indent="-289560" lvl="3" marL="18288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787878"/>
              </a:buClr>
              <a:buSzPts val="960"/>
              <a:buChar char="•"/>
              <a:defRPr/>
            </a:lvl4pPr>
            <a:lvl5pPr indent="-289560" lvl="4" marL="22860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787878"/>
              </a:buClr>
              <a:buSzPts val="960"/>
              <a:buChar char="•"/>
              <a:defRPr/>
            </a:lvl5pPr>
            <a:lvl6pPr indent="-320039" lvl="5" marL="2743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446" name="Google Shape;446;p52"/>
          <p:cNvSpPr txBox="1"/>
          <p:nvPr>
            <p:ph idx="2" type="body"/>
          </p:nvPr>
        </p:nvSpPr>
        <p:spPr>
          <a:xfrm>
            <a:off x="6402250" y="1825625"/>
            <a:ext cx="5328000" cy="39064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/>
            </a:lvl1pPr>
            <a:lvl2pPr indent="-32004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2pPr>
            <a:lvl3pPr indent="-32003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3pPr>
            <a:lvl4pPr indent="-320039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4pPr>
            <a:lvl5pPr indent="-320039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447" name="Google Shape;447;p52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448" name="Google Shape;448;p52"/>
          <p:cNvCxnSpPr/>
          <p:nvPr/>
        </p:nvCxnSpPr>
        <p:spPr>
          <a:xfrm flipH="1">
            <a:off x="838199" y="0"/>
            <a:ext cx="1" cy="1276357"/>
          </a:xfrm>
          <a:prstGeom prst="straightConnector1">
            <a:avLst/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49" name="Google Shape;449;p52"/>
          <p:cNvSpPr txBox="1"/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wo Content">
  <p:cSld name="1_Two Content"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53"/>
          <p:cNvSpPr txBox="1"/>
          <p:nvPr>
            <p:ph idx="1" type="body"/>
          </p:nvPr>
        </p:nvSpPr>
        <p:spPr>
          <a:xfrm>
            <a:off x="838198" y="1825625"/>
            <a:ext cx="5328000" cy="39064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1pPr>
            <a:lvl2pPr indent="-32004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2pPr>
            <a:lvl3pPr indent="-299719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87878"/>
              </a:buClr>
              <a:buSzPts val="1120"/>
              <a:buChar char="•"/>
              <a:defRPr/>
            </a:lvl3pPr>
            <a:lvl4pPr indent="-320039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4pPr>
            <a:lvl5pPr indent="-320039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452" name="Google Shape;452;p53"/>
          <p:cNvSpPr txBox="1"/>
          <p:nvPr>
            <p:ph idx="2" type="body"/>
          </p:nvPr>
        </p:nvSpPr>
        <p:spPr>
          <a:xfrm>
            <a:off x="6402250" y="1825625"/>
            <a:ext cx="5328000" cy="39064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1pPr>
            <a:lvl2pPr indent="-32004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2pPr>
            <a:lvl3pPr indent="-320039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3pPr>
            <a:lvl4pPr indent="-320039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4pPr>
            <a:lvl5pPr indent="-320039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Char char="•"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453" name="Google Shape;453;p53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454" name="Google Shape;454;p53"/>
          <p:cNvCxnSpPr/>
          <p:nvPr/>
        </p:nvCxnSpPr>
        <p:spPr>
          <a:xfrm flipH="1">
            <a:off x="838199" y="0"/>
            <a:ext cx="1" cy="1276357"/>
          </a:xfrm>
          <a:prstGeom prst="straightConnector1">
            <a:avLst/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5" name="Google Shape;455;p53"/>
          <p:cNvSpPr txBox="1"/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 you / closing slide">
  <p:cSld name="thank you / closing slide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2" name="Google Shape;42;p11"/>
          <p:cNvGrpSpPr/>
          <p:nvPr/>
        </p:nvGrpSpPr>
        <p:grpSpPr>
          <a:xfrm>
            <a:off x="3537528" y="1173082"/>
            <a:ext cx="4967748" cy="4968903"/>
            <a:chOff x="-313920" y="1356700"/>
            <a:chExt cx="4130941" cy="4131901"/>
          </a:xfrm>
        </p:grpSpPr>
        <p:sp>
          <p:nvSpPr>
            <p:cNvPr id="43" name="Google Shape;43;p11"/>
            <p:cNvSpPr/>
            <p:nvPr/>
          </p:nvSpPr>
          <p:spPr>
            <a:xfrm rot="2055720">
              <a:off x="265750" y="1935029"/>
              <a:ext cx="2971601" cy="2975243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rnd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" name="Google Shape;44;p11"/>
            <p:cNvSpPr/>
            <p:nvPr/>
          </p:nvSpPr>
          <p:spPr>
            <a:xfrm rot="3351416">
              <a:off x="626052" y="2175410"/>
              <a:ext cx="2077326" cy="2352105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" name="Google Shape;45;p11"/>
            <p:cNvSpPr/>
            <p:nvPr/>
          </p:nvSpPr>
          <p:spPr>
            <a:xfrm rot="2055720">
              <a:off x="1073555" y="2438792"/>
              <a:ext cx="1526650" cy="1494523"/>
            </a:xfrm>
            <a:custGeom>
              <a:rect b="b" l="l" r="r" t="t"/>
              <a:pathLst>
                <a:path extrusionOk="0" h="1494523" w="152665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6" name="Google Shape;46;p11"/>
          <p:cNvSpPr txBox="1"/>
          <p:nvPr>
            <p:ph type="title"/>
          </p:nvPr>
        </p:nvSpPr>
        <p:spPr>
          <a:xfrm>
            <a:off x="1797666" y="3075057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3939"/>
              </a:buClr>
              <a:buSzPts val="4800"/>
              <a:buFont typeface="Calibri"/>
              <a:buNone/>
              <a:defRPr sz="4800">
                <a:solidFill>
                  <a:srgbClr val="39393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47" name="Google Shape;47;p11"/>
          <p:cNvGrpSpPr/>
          <p:nvPr/>
        </p:nvGrpSpPr>
        <p:grpSpPr>
          <a:xfrm>
            <a:off x="3537528" y="1173082"/>
            <a:ext cx="4967748" cy="4968903"/>
            <a:chOff x="-313920" y="1356700"/>
            <a:chExt cx="4130941" cy="4131901"/>
          </a:xfrm>
        </p:grpSpPr>
        <p:sp>
          <p:nvSpPr>
            <p:cNvPr id="48" name="Google Shape;48;p11"/>
            <p:cNvSpPr/>
            <p:nvPr/>
          </p:nvSpPr>
          <p:spPr>
            <a:xfrm rot="2055720">
              <a:off x="265750" y="1935029"/>
              <a:ext cx="2971601" cy="2975243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rnd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" name="Google Shape;49;p11"/>
            <p:cNvSpPr/>
            <p:nvPr/>
          </p:nvSpPr>
          <p:spPr>
            <a:xfrm rot="3351416">
              <a:off x="626052" y="2175410"/>
              <a:ext cx="2077326" cy="2352105"/>
            </a:xfrm>
            <a:custGeom>
              <a:rect b="b" l="l" r="r" t="t"/>
              <a:pathLst>
                <a:path extrusionOk="0" h="2975243" w="2971601">
                  <a:moveTo>
                    <a:pt x="505" y="1658735"/>
                  </a:moveTo>
                  <a:cubicBezTo>
                    <a:pt x="-15398" y="1168405"/>
                    <a:pt x="344131" y="-143267"/>
                    <a:pt x="1113687" y="12815"/>
                  </a:cubicBezTo>
                  <a:cubicBezTo>
                    <a:pt x="1883243" y="168897"/>
                    <a:pt x="2428578" y="70689"/>
                    <a:pt x="2757232" y="352961"/>
                  </a:cubicBezTo>
                  <a:cubicBezTo>
                    <a:pt x="3085886" y="635233"/>
                    <a:pt x="2984499" y="1388098"/>
                    <a:pt x="2799365" y="1801858"/>
                  </a:cubicBezTo>
                  <a:cubicBezTo>
                    <a:pt x="2630133" y="2223571"/>
                    <a:pt x="2089047" y="3121776"/>
                    <a:pt x="1209103" y="2954798"/>
                  </a:cubicBezTo>
                  <a:cubicBezTo>
                    <a:pt x="329159" y="2787820"/>
                    <a:pt x="16408" y="2149065"/>
                    <a:pt x="505" y="1658735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" name="Google Shape;50;p11"/>
            <p:cNvSpPr/>
            <p:nvPr/>
          </p:nvSpPr>
          <p:spPr>
            <a:xfrm rot="2055720">
              <a:off x="1073555" y="2438792"/>
              <a:ext cx="1526650" cy="1494523"/>
            </a:xfrm>
            <a:custGeom>
              <a:rect b="b" l="l" r="r" t="t"/>
              <a:pathLst>
                <a:path extrusionOk="0" h="1494523" w="1526650">
                  <a:moveTo>
                    <a:pt x="0" y="770579"/>
                  </a:moveTo>
                  <a:cubicBezTo>
                    <a:pt x="0" y="522764"/>
                    <a:pt x="373710" y="86766"/>
                    <a:pt x="763325" y="7254"/>
                  </a:cubicBezTo>
                  <a:cubicBezTo>
                    <a:pt x="1152940" y="-72258"/>
                    <a:pt x="1526650" y="522764"/>
                    <a:pt x="1526650" y="770579"/>
                  </a:cubicBezTo>
                  <a:cubicBezTo>
                    <a:pt x="1526650" y="1018394"/>
                    <a:pt x="1447137" y="1510050"/>
                    <a:pt x="763325" y="1494147"/>
                  </a:cubicBezTo>
                  <a:cubicBezTo>
                    <a:pt x="79513" y="1478244"/>
                    <a:pt x="0" y="1018394"/>
                    <a:pt x="0" y="770579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1">
  <p:cSld name="Cover 1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2"/>
          <p:cNvSpPr txBox="1"/>
          <p:nvPr>
            <p:ph type="title"/>
          </p:nvPr>
        </p:nvSpPr>
        <p:spPr>
          <a:xfrm>
            <a:off x="931697" y="1843088"/>
            <a:ext cx="8596668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B6B6B"/>
              </a:buClr>
              <a:buSzPts val="4800"/>
              <a:buFont typeface="Calibri"/>
              <a:buNone/>
              <a:defRPr sz="4800">
                <a:solidFill>
                  <a:srgbClr val="6B6B6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2"/>
          <p:cNvSpPr/>
          <p:nvPr/>
        </p:nvSpPr>
        <p:spPr>
          <a:xfrm>
            <a:off x="9038897" y="5918402"/>
            <a:ext cx="3005958" cy="7567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4" name="Google Shape;54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" y="-7930"/>
            <a:ext cx="12276084" cy="1112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20342" y="5600918"/>
            <a:ext cx="3585020" cy="100578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2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2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9" name="Google Shape;59;p12"/>
          <p:cNvSpPr txBox="1"/>
          <p:nvPr>
            <p:ph idx="1" type="body"/>
          </p:nvPr>
        </p:nvSpPr>
        <p:spPr>
          <a:xfrm>
            <a:off x="931863" y="4572524"/>
            <a:ext cx="627221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 b="1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60" name="Google Shape;60;p12"/>
          <p:cNvSpPr txBox="1"/>
          <p:nvPr>
            <p:ph idx="2" type="body"/>
          </p:nvPr>
        </p:nvSpPr>
        <p:spPr>
          <a:xfrm>
            <a:off x="931697" y="4855838"/>
            <a:ext cx="6272212" cy="7745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 b="0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61" name="Google Shape;61;p12"/>
          <p:cNvSpPr/>
          <p:nvPr/>
        </p:nvSpPr>
        <p:spPr>
          <a:xfrm>
            <a:off x="9038897" y="5918402"/>
            <a:ext cx="3005958" cy="7567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2" name="Google Shape;62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" y="-7930"/>
            <a:ext cx="12276084" cy="1112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20342" y="5600918"/>
            <a:ext cx="3585020" cy="10057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2">
  <p:cSld name="Cover 2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3042" y="5759668"/>
            <a:ext cx="3585020" cy="1005783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3"/>
          <p:cNvSpPr/>
          <p:nvPr/>
        </p:nvSpPr>
        <p:spPr>
          <a:xfrm>
            <a:off x="-1" y="0"/>
            <a:ext cx="12192001" cy="5665076"/>
          </a:xfrm>
          <a:prstGeom prst="rect">
            <a:avLst/>
          </a:prstGeom>
          <a:solidFill>
            <a:srgbClr val="4A798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13"/>
          <p:cNvSpPr/>
          <p:nvPr/>
        </p:nvSpPr>
        <p:spPr>
          <a:xfrm>
            <a:off x="9038897" y="5918402"/>
            <a:ext cx="3005958" cy="7567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" name="Google Shape;6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-7930"/>
            <a:ext cx="12276084" cy="11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3"/>
          <p:cNvSpPr/>
          <p:nvPr/>
        </p:nvSpPr>
        <p:spPr>
          <a:xfrm>
            <a:off x="9038897" y="5918402"/>
            <a:ext cx="3005958" cy="7567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13"/>
          <p:cNvSpPr txBox="1"/>
          <p:nvPr>
            <p:ph type="title"/>
          </p:nvPr>
        </p:nvSpPr>
        <p:spPr>
          <a:xfrm>
            <a:off x="1797666" y="2119689"/>
            <a:ext cx="8596668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sz="4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3"/>
          <p:cNvSpPr txBox="1"/>
          <p:nvPr>
            <p:ph idx="1" type="body"/>
          </p:nvPr>
        </p:nvSpPr>
        <p:spPr>
          <a:xfrm>
            <a:off x="5297129" y="4302179"/>
            <a:ext cx="627221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40"/>
              <a:buNone/>
              <a:defRPr b="1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72" name="Google Shape;72;p13"/>
          <p:cNvSpPr txBox="1"/>
          <p:nvPr>
            <p:ph idx="2" type="body"/>
          </p:nvPr>
        </p:nvSpPr>
        <p:spPr>
          <a:xfrm>
            <a:off x="5296963" y="4585493"/>
            <a:ext cx="6272212" cy="7745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40"/>
              <a:buNone/>
              <a:defRPr b="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pic>
        <p:nvPicPr>
          <p:cNvPr id="73" name="Google Shape;7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3042" y="5759668"/>
            <a:ext cx="3585020" cy="1005783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3"/>
          <p:cNvSpPr/>
          <p:nvPr/>
        </p:nvSpPr>
        <p:spPr>
          <a:xfrm>
            <a:off x="-1" y="0"/>
            <a:ext cx="12192001" cy="5665076"/>
          </a:xfrm>
          <a:prstGeom prst="rect">
            <a:avLst/>
          </a:prstGeom>
          <a:solidFill>
            <a:srgbClr val="4A798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13"/>
          <p:cNvSpPr/>
          <p:nvPr/>
        </p:nvSpPr>
        <p:spPr>
          <a:xfrm>
            <a:off x="9038897" y="5918402"/>
            <a:ext cx="3005958" cy="7567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-7930"/>
            <a:ext cx="12276084" cy="11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/>
          <p:nvPr/>
        </p:nvSpPr>
        <p:spPr>
          <a:xfrm>
            <a:off x="9038897" y="5918402"/>
            <a:ext cx="3005958" cy="7567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3">
  <p:cSld name="Cover 3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4"/>
          <p:cNvPicPr preferRelativeResize="0"/>
          <p:nvPr/>
        </p:nvPicPr>
        <p:blipFill rotWithShape="1">
          <a:blip r:embed="rId2">
            <a:alphaModFix/>
          </a:blip>
          <a:srcRect b="25119" l="0" r="0" t="18378"/>
          <a:stretch/>
        </p:blipFill>
        <p:spPr>
          <a:xfrm>
            <a:off x="-30427" y="1644650"/>
            <a:ext cx="12247827" cy="4115674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4"/>
          <p:cNvSpPr/>
          <p:nvPr/>
        </p:nvSpPr>
        <p:spPr>
          <a:xfrm>
            <a:off x="9038897" y="6001624"/>
            <a:ext cx="1965653" cy="67352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14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4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4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2311" y="304297"/>
            <a:ext cx="9327489" cy="1099053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/>
          <p:nvPr>
            <p:ph type="title"/>
          </p:nvPr>
        </p:nvSpPr>
        <p:spPr>
          <a:xfrm>
            <a:off x="1797666" y="2578089"/>
            <a:ext cx="8596668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sz="4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4"/>
          <p:cNvSpPr txBox="1"/>
          <p:nvPr>
            <p:ph idx="1" type="body"/>
          </p:nvPr>
        </p:nvSpPr>
        <p:spPr>
          <a:xfrm>
            <a:off x="931863" y="4572524"/>
            <a:ext cx="627221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40"/>
              <a:buNone/>
              <a:defRPr b="1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87" name="Google Shape;87;p14"/>
          <p:cNvSpPr txBox="1"/>
          <p:nvPr>
            <p:ph idx="2" type="body"/>
          </p:nvPr>
        </p:nvSpPr>
        <p:spPr>
          <a:xfrm>
            <a:off x="931697" y="4855838"/>
            <a:ext cx="6272212" cy="7745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40"/>
              <a:buNone/>
              <a:defRPr b="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pic>
        <p:nvPicPr>
          <p:cNvPr id="88" name="Google Shape;88;p14"/>
          <p:cNvPicPr preferRelativeResize="0"/>
          <p:nvPr/>
        </p:nvPicPr>
        <p:blipFill rotWithShape="1">
          <a:blip r:embed="rId2">
            <a:alphaModFix/>
          </a:blip>
          <a:srcRect b="25119" l="0" r="0" t="18378"/>
          <a:stretch/>
        </p:blipFill>
        <p:spPr>
          <a:xfrm>
            <a:off x="-30427" y="1644650"/>
            <a:ext cx="12247827" cy="4115674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4"/>
          <p:cNvSpPr/>
          <p:nvPr/>
        </p:nvSpPr>
        <p:spPr>
          <a:xfrm>
            <a:off x="9038897" y="6001624"/>
            <a:ext cx="1965653" cy="67352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2311" y="304297"/>
            <a:ext cx="9327489" cy="10990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5"/>
          <p:cNvSpPr/>
          <p:nvPr/>
        </p:nvSpPr>
        <p:spPr>
          <a:xfrm>
            <a:off x="-1" y="683172"/>
            <a:ext cx="12192001" cy="4824249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 b="32685" l="0" r="0" t="248"/>
          <a:stretch/>
        </p:blipFill>
        <p:spPr>
          <a:xfrm>
            <a:off x="-174136" y="702023"/>
            <a:ext cx="12986246" cy="4790727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/>
          <p:nvPr/>
        </p:nvSpPr>
        <p:spPr>
          <a:xfrm>
            <a:off x="7991147" y="5813287"/>
            <a:ext cx="3005958" cy="7567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5" name="Google Shape;95;p15"/>
          <p:cNvPicPr preferRelativeResize="0"/>
          <p:nvPr/>
        </p:nvPicPr>
        <p:blipFill rotWithShape="1">
          <a:blip r:embed="rId3">
            <a:alphaModFix/>
          </a:blip>
          <a:srcRect b="0" l="0" r="14773" t="0"/>
          <a:stretch/>
        </p:blipFill>
        <p:spPr>
          <a:xfrm>
            <a:off x="544792" y="5711229"/>
            <a:ext cx="2890557" cy="951519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5"/>
          <p:cNvSpPr txBox="1"/>
          <p:nvPr>
            <p:ph type="title"/>
          </p:nvPr>
        </p:nvSpPr>
        <p:spPr>
          <a:xfrm>
            <a:off x="1797666" y="2210104"/>
            <a:ext cx="8596668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B6B6B"/>
              </a:buClr>
              <a:buSzPts val="4800"/>
              <a:buFont typeface="Calibri"/>
              <a:buNone/>
              <a:defRPr sz="4800">
                <a:solidFill>
                  <a:srgbClr val="6B6B6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5"/>
          <p:cNvSpPr txBox="1"/>
          <p:nvPr>
            <p:ph idx="1" type="body"/>
          </p:nvPr>
        </p:nvSpPr>
        <p:spPr>
          <a:xfrm>
            <a:off x="931863" y="4293208"/>
            <a:ext cx="627221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 b="1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98" name="Google Shape;98;p15"/>
          <p:cNvSpPr txBox="1"/>
          <p:nvPr>
            <p:ph idx="2" type="body"/>
          </p:nvPr>
        </p:nvSpPr>
        <p:spPr>
          <a:xfrm>
            <a:off x="931697" y="4576522"/>
            <a:ext cx="6272212" cy="7745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None/>
              <a:defRPr b="0"/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None/>
              <a:defRPr/>
            </a:lvl5pPr>
            <a:lvl6pPr indent="-320039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99" name="Google Shape;99;p15"/>
          <p:cNvSpPr/>
          <p:nvPr/>
        </p:nvSpPr>
        <p:spPr>
          <a:xfrm>
            <a:off x="-1" y="683172"/>
            <a:ext cx="12192001" cy="4824249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0" name="Google Shape;100;p15"/>
          <p:cNvPicPr preferRelativeResize="0"/>
          <p:nvPr/>
        </p:nvPicPr>
        <p:blipFill rotWithShape="1">
          <a:blip r:embed="rId2">
            <a:alphaModFix/>
          </a:blip>
          <a:srcRect b="32685" l="0" r="0" t="248"/>
          <a:stretch/>
        </p:blipFill>
        <p:spPr>
          <a:xfrm>
            <a:off x="-174136" y="702023"/>
            <a:ext cx="12986246" cy="4790727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5"/>
          <p:cNvSpPr/>
          <p:nvPr/>
        </p:nvSpPr>
        <p:spPr>
          <a:xfrm>
            <a:off x="7991147" y="5813287"/>
            <a:ext cx="3005958" cy="7567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/>
          </a:blip>
          <a:srcRect b="0" l="0" r="14773" t="0"/>
          <a:stretch/>
        </p:blipFill>
        <p:spPr>
          <a:xfrm>
            <a:off x="544792" y="5711229"/>
            <a:ext cx="2890557" cy="9515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39.xml"/><Relationship Id="rId42" Type="http://schemas.openxmlformats.org/officeDocument/2006/relationships/slideLayout" Target="../slideLayouts/slideLayout41.xml"/><Relationship Id="rId41" Type="http://schemas.openxmlformats.org/officeDocument/2006/relationships/slideLayout" Target="../slideLayouts/slideLayout40.xml"/><Relationship Id="rId44" Type="http://schemas.openxmlformats.org/officeDocument/2006/relationships/slideLayout" Target="../slideLayouts/slideLayout43.xml"/><Relationship Id="rId43" Type="http://schemas.openxmlformats.org/officeDocument/2006/relationships/slideLayout" Target="../slideLayouts/slideLayout42.xml"/><Relationship Id="rId46" Type="http://schemas.openxmlformats.org/officeDocument/2006/relationships/slideLayout" Target="../slideLayouts/slideLayout45.xml"/><Relationship Id="rId45" Type="http://schemas.openxmlformats.org/officeDocument/2006/relationships/slideLayout" Target="../slideLayouts/slideLayout44.xml"/><Relationship Id="rId1" Type="http://schemas.openxmlformats.org/officeDocument/2006/relationships/image" Target="../media/image4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48" Type="http://schemas.openxmlformats.org/officeDocument/2006/relationships/slideLayout" Target="../slideLayouts/slideLayout47.xml"/><Relationship Id="rId47" Type="http://schemas.openxmlformats.org/officeDocument/2006/relationships/slideLayout" Target="../slideLayouts/slideLayout46.xml"/><Relationship Id="rId49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33" Type="http://schemas.openxmlformats.org/officeDocument/2006/relationships/slideLayout" Target="../slideLayouts/slideLayout32.xml"/><Relationship Id="rId32" Type="http://schemas.openxmlformats.org/officeDocument/2006/relationships/slideLayout" Target="../slideLayouts/slideLayout31.xml"/><Relationship Id="rId35" Type="http://schemas.openxmlformats.org/officeDocument/2006/relationships/slideLayout" Target="../slideLayouts/slideLayout34.xml"/><Relationship Id="rId34" Type="http://schemas.openxmlformats.org/officeDocument/2006/relationships/slideLayout" Target="../slideLayouts/slideLayout33.xml"/><Relationship Id="rId37" Type="http://schemas.openxmlformats.org/officeDocument/2006/relationships/slideLayout" Target="../slideLayouts/slideLayout36.xml"/><Relationship Id="rId36" Type="http://schemas.openxmlformats.org/officeDocument/2006/relationships/slideLayout" Target="../slideLayouts/slideLayout35.xml"/><Relationship Id="rId39" Type="http://schemas.openxmlformats.org/officeDocument/2006/relationships/slideLayout" Target="../slideLayouts/slideLayout38.xml"/><Relationship Id="rId38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29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6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440"/>
              <a:buFont typeface="Arial"/>
              <a:buChar char="•"/>
              <a:defRPr b="0" i="0" sz="18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988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80"/>
              <a:buFont typeface="Arial"/>
              <a:buChar char="•"/>
              <a:defRPr b="0" i="0" sz="16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120"/>
              <a:buFont typeface="Arial"/>
              <a:buChar char="•"/>
              <a:defRPr b="0" i="0" sz="14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89560" lvl="3" marL="1828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Font typeface="Arial"/>
              <a:buChar char="•"/>
              <a:defRPr b="0" i="0" sz="12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89560" lvl="4" marL="22860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960"/>
              <a:buFont typeface="Arial"/>
              <a:buChar char="•"/>
              <a:defRPr b="0" i="0" sz="12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89560" lvl="5" marL="2743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89560" lvl="6" marL="3200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89559" lvl="7" marL="3657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89559" lvl="8" marL="4114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6"/>
          <p:cNvSpPr txBox="1"/>
          <p:nvPr>
            <p:ph idx="10" type="dt"/>
          </p:nvPr>
        </p:nvSpPr>
        <p:spPr>
          <a:xfrm>
            <a:off x="451969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94949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6"/>
          <p:cNvSpPr txBox="1"/>
          <p:nvPr>
            <p:ph idx="11" type="ftr"/>
          </p:nvPr>
        </p:nvSpPr>
        <p:spPr>
          <a:xfrm>
            <a:off x="1548147" y="6041362"/>
            <a:ext cx="16795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94949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14" name="Google Shape;14;p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1055178" y="6039343"/>
            <a:ext cx="573132" cy="38225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6"/>
          <p:cNvSpPr txBox="1"/>
          <p:nvPr>
            <p:ph idx="1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6" name="Google Shape;16;p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1055178" y="6039343"/>
            <a:ext cx="573132" cy="38225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6"/>
          <p:cNvSpPr txBox="1"/>
          <p:nvPr>
            <p:ph idx="2" type="sldNum"/>
          </p:nvPr>
        </p:nvSpPr>
        <p:spPr>
          <a:xfrm>
            <a:off x="677334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  <p:sldLayoutId id="2147483689" r:id="rId42"/>
    <p:sldLayoutId id="2147483690" r:id="rId43"/>
    <p:sldLayoutId id="2147483691" r:id="rId44"/>
    <p:sldLayoutId id="2147483692" r:id="rId45"/>
    <p:sldLayoutId id="2147483693" r:id="rId46"/>
    <p:sldLayoutId id="2147483694" r:id="rId47"/>
    <p:sldLayoutId id="2147483695" r:id="rId4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Relationship Id="rId4" Type="http://schemas.openxmlformats.org/officeDocument/2006/relationships/hyperlink" Target="https://europa.eu/new-european-bauhaus/about/about-initiative_en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2.png"/><Relationship Id="rId4" Type="http://schemas.openxmlformats.org/officeDocument/2006/relationships/image" Target="../media/image11.png"/><Relationship Id="rId5" Type="http://schemas.openxmlformats.org/officeDocument/2006/relationships/image" Target="../media/image1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hyperlink" Target="https://europa.eu/new-european-bauhaus" TargetMode="External"/><Relationship Id="rId5" Type="http://schemas.openxmlformats.org/officeDocument/2006/relationships/hyperlink" Target="https://www.instagram.com/neweuropeanbauhaus/" TargetMode="External"/><Relationship Id="rId6" Type="http://schemas.openxmlformats.org/officeDocument/2006/relationships/hyperlink" Target="https://europa.eu/new-european-bauhaus/stay-touch/e-zine_en" TargetMode="External"/><Relationship Id="rId7" Type="http://schemas.openxmlformats.org/officeDocument/2006/relationships/image" Target="../media/image17.png"/><Relationship Id="rId8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1" name="Google Shape;461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53959" y="207549"/>
            <a:ext cx="6358679" cy="6590347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1"/>
          <p:cNvSpPr/>
          <p:nvPr/>
        </p:nvSpPr>
        <p:spPr>
          <a:xfrm>
            <a:off x="9038897" y="5918402"/>
            <a:ext cx="3005958" cy="7567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3" name="Google Shape;463;p1"/>
          <p:cNvSpPr txBox="1"/>
          <p:nvPr>
            <p:ph type="title"/>
          </p:nvPr>
        </p:nvSpPr>
        <p:spPr>
          <a:xfrm>
            <a:off x="558417" y="2816085"/>
            <a:ext cx="3806549" cy="13732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GB" sz="4000">
                <a:latin typeface="Calibri"/>
                <a:ea typeface="Calibri"/>
                <a:cs typeface="Calibri"/>
                <a:sym typeface="Calibri"/>
              </a:rPr>
              <a:t>New European Bauhaus</a:t>
            </a:r>
            <a:br>
              <a:rPr b="0" lang="en-GB" sz="4000">
                <a:latin typeface="Calibri"/>
                <a:ea typeface="Calibri"/>
                <a:cs typeface="Calibri"/>
                <a:sym typeface="Calibri"/>
              </a:rPr>
            </a:br>
            <a:br>
              <a:rPr b="0" lang="en-GB" sz="4000">
                <a:latin typeface="Calibri"/>
                <a:ea typeface="Calibri"/>
                <a:cs typeface="Calibri"/>
                <a:sym typeface="Calibri"/>
              </a:rPr>
            </a:br>
            <a:br>
              <a:rPr b="1" lang="en-GB" sz="4000">
                <a:latin typeface="Calibri"/>
                <a:ea typeface="Calibri"/>
                <a:cs typeface="Calibri"/>
                <a:sym typeface="Calibri"/>
              </a:rPr>
            </a:br>
            <a:br>
              <a:rPr b="1" lang="en-GB" sz="2800">
                <a:latin typeface="Calibri"/>
                <a:ea typeface="Calibri"/>
                <a:cs typeface="Calibri"/>
                <a:sym typeface="Calibri"/>
              </a:rPr>
            </a:br>
            <a:br>
              <a:rPr lang="en-GB" sz="2800">
                <a:latin typeface="Calibri"/>
                <a:ea typeface="Calibri"/>
                <a:cs typeface="Calibri"/>
                <a:sym typeface="Calibri"/>
              </a:rPr>
            </a:b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64" name="Google Shape;464;p1"/>
          <p:cNvCxnSpPr/>
          <p:nvPr/>
        </p:nvCxnSpPr>
        <p:spPr>
          <a:xfrm>
            <a:off x="106325" y="1998921"/>
            <a:ext cx="0" cy="2860158"/>
          </a:xfrm>
          <a:prstGeom prst="straightConnector1">
            <a:avLst/>
          </a:prstGeom>
          <a:noFill/>
          <a:ln cap="sq" cmpd="sng" w="222250">
            <a:solidFill>
              <a:srgbClr val="FCEE25"/>
            </a:solidFill>
            <a:prstDash val="solid"/>
            <a:bevel/>
            <a:headEnd len="sm" w="sm" type="none"/>
            <a:tailEnd len="sm" w="sm" type="none"/>
          </a:ln>
        </p:spPr>
      </p:cxnSp>
      <p:sp>
        <p:nvSpPr>
          <p:cNvPr id="465" name="Google Shape;465;p1"/>
          <p:cNvSpPr txBox="1"/>
          <p:nvPr/>
        </p:nvSpPr>
        <p:spPr>
          <a:xfrm>
            <a:off x="558417" y="6296774"/>
            <a:ext cx="8405214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GB" sz="105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https://europa.eu/new-european-bauhaus/about/about-initiative_en</a:t>
            </a:r>
            <a:r>
              <a:rPr b="0" i="0" lang="en-GB" sz="10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green and yellow sky over a hill&#10;&#10;Description automatically generated" id="470" name="Google Shape;47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378643"/>
            <a:ext cx="12192000" cy="4100713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p2"/>
          <p:cNvSpPr txBox="1"/>
          <p:nvPr>
            <p:ph type="title"/>
          </p:nvPr>
        </p:nvSpPr>
        <p:spPr>
          <a:xfrm>
            <a:off x="553658" y="1801861"/>
            <a:ext cx="6325500" cy="137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GB" sz="440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NEW EUROPEAN BAUHAUS</a:t>
            </a:r>
            <a:br>
              <a:rPr lang="en-GB" sz="440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lang="en-GB" sz="440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PRIZES </a:t>
            </a:r>
            <a:r>
              <a:rPr b="0" lang="en-GB" sz="4400" cap="none">
                <a:solidFill>
                  <a:srgbClr val="FBEE24"/>
                </a:solidFill>
                <a:latin typeface="Calibri"/>
                <a:ea typeface="Calibri"/>
                <a:cs typeface="Calibri"/>
                <a:sym typeface="Calibri"/>
              </a:rPr>
              <a:t>2024</a:t>
            </a:r>
            <a:br>
              <a:rPr b="0" lang="en-GB" sz="4400" cap="none">
                <a:solidFill>
                  <a:srgbClr val="FBEE24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en-GB" sz="2400" cap="none">
                <a:solidFill>
                  <a:srgbClr val="FBEE24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lang="en-GB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beautiful  I  sustainable  I  together</a:t>
            </a:r>
            <a:br>
              <a:rPr b="0" lang="en-GB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#NewEuropeanBauhaus Prizes</a:t>
            </a:r>
            <a:endParaRPr sz="2000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72" name="Google Shape;472;p2"/>
          <p:cNvGrpSpPr/>
          <p:nvPr/>
        </p:nvGrpSpPr>
        <p:grpSpPr>
          <a:xfrm>
            <a:off x="553657" y="5514464"/>
            <a:ext cx="8146460" cy="947740"/>
            <a:chOff x="553657" y="5459960"/>
            <a:chExt cx="8146460" cy="947740"/>
          </a:xfrm>
        </p:grpSpPr>
        <p:sp>
          <p:nvSpPr>
            <p:cNvPr id="473" name="Google Shape;473;p2"/>
            <p:cNvSpPr/>
            <p:nvPr/>
          </p:nvSpPr>
          <p:spPr>
            <a:xfrm>
              <a:off x="1158101" y="5499800"/>
              <a:ext cx="7542016" cy="90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en-GB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2 October 2023 - 10 November 2023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en-GB" sz="2400" u="sng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https://prizes.new-european-bauhaus.europa.eu/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74" name="Google Shape;474;p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553657" y="5459960"/>
              <a:ext cx="528011" cy="5280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5" name="Google Shape;475;p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630090" y="5987971"/>
              <a:ext cx="375144" cy="37514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3"/>
          <p:cNvSpPr txBox="1"/>
          <p:nvPr/>
        </p:nvSpPr>
        <p:spPr>
          <a:xfrm>
            <a:off x="173917" y="2241141"/>
            <a:ext cx="31419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 European Bauhaus Champions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 30 000/winning project</a:t>
            </a:r>
            <a:endParaRPr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 20 000/ runner-up project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2" name="Google Shape;482;p3"/>
          <p:cNvSpPr txBox="1"/>
          <p:nvPr/>
        </p:nvSpPr>
        <p:spPr>
          <a:xfrm>
            <a:off x="5120828" y="3194208"/>
            <a:ext cx="3169014" cy="1200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 European Bauhaus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Rising Stars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 15 000/winning concept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 10 000/ runner-up concept</a:t>
            </a: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3" name="Google Shape;483;p3"/>
          <p:cNvSpPr txBox="1"/>
          <p:nvPr/>
        </p:nvSpPr>
        <p:spPr>
          <a:xfrm>
            <a:off x="355941" y="322886"/>
            <a:ext cx="11494882" cy="5502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b="0" i="0" lang="en-GB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 EUROPEAN BAUHAUS PRIZES 202</a:t>
            </a: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4" name="Google Shape;484;p3"/>
          <p:cNvSpPr txBox="1"/>
          <p:nvPr/>
        </p:nvSpPr>
        <p:spPr>
          <a:xfrm>
            <a:off x="369397" y="5536984"/>
            <a:ext cx="1460528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Reconnecting </a:t>
            </a:r>
            <a:b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nature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p3"/>
          <p:cNvSpPr txBox="1"/>
          <p:nvPr/>
        </p:nvSpPr>
        <p:spPr>
          <a:xfrm>
            <a:off x="2218017" y="5536984"/>
            <a:ext cx="1385978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Regaining </a:t>
            </a:r>
            <a:b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sense of belonging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6" name="Google Shape;486;p3"/>
          <p:cNvSpPr txBox="1"/>
          <p:nvPr/>
        </p:nvSpPr>
        <p:spPr>
          <a:xfrm>
            <a:off x="3898544" y="5536982"/>
            <a:ext cx="177129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Prioritising </a:t>
            </a:r>
            <a:b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places and people that </a:t>
            </a:r>
            <a:b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need it the most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7" name="Google Shape;487;p3"/>
          <p:cNvSpPr txBox="1"/>
          <p:nvPr/>
        </p:nvSpPr>
        <p:spPr>
          <a:xfrm>
            <a:off x="5899791" y="5536984"/>
            <a:ext cx="2261924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Long-term,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life-cycle thinking in </a:t>
            </a:r>
            <a:b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industrial ecosystem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8" name="Google Shape;488;p3"/>
          <p:cNvPicPr preferRelativeResize="0"/>
          <p:nvPr/>
        </p:nvPicPr>
        <p:blipFill rotWithShape="1">
          <a:blip r:embed="rId3">
            <a:alphaModFix/>
          </a:blip>
          <a:srcRect b="0" l="0" r="86707" t="0"/>
          <a:stretch/>
        </p:blipFill>
        <p:spPr>
          <a:xfrm>
            <a:off x="564338" y="4490035"/>
            <a:ext cx="1135602" cy="1046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89" name="Google Shape;489;p3"/>
          <p:cNvPicPr preferRelativeResize="0"/>
          <p:nvPr/>
        </p:nvPicPr>
        <p:blipFill rotWithShape="1">
          <a:blip r:embed="rId3">
            <a:alphaModFix/>
          </a:blip>
          <a:srcRect b="0" l="28052" r="60112" t="0"/>
          <a:stretch/>
        </p:blipFill>
        <p:spPr>
          <a:xfrm>
            <a:off x="2449007" y="4492647"/>
            <a:ext cx="1011053" cy="1046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0" name="Google Shape;490;p3"/>
          <p:cNvPicPr preferRelativeResize="0"/>
          <p:nvPr/>
        </p:nvPicPr>
        <p:blipFill rotWithShape="1">
          <a:blip r:embed="rId3">
            <a:alphaModFix/>
          </a:blip>
          <a:srcRect b="0" l="56527" r="31635" t="0"/>
          <a:stretch/>
        </p:blipFill>
        <p:spPr>
          <a:xfrm>
            <a:off x="4322190" y="4490034"/>
            <a:ext cx="1011053" cy="1046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1" name="Google Shape;491;p3"/>
          <p:cNvPicPr preferRelativeResize="0"/>
          <p:nvPr/>
        </p:nvPicPr>
        <p:blipFill rotWithShape="1">
          <a:blip r:embed="rId3">
            <a:alphaModFix/>
          </a:blip>
          <a:srcRect b="0" l="85223" r="2939" t="0"/>
          <a:stretch/>
        </p:blipFill>
        <p:spPr>
          <a:xfrm>
            <a:off x="6542249" y="4490033"/>
            <a:ext cx="1011053" cy="1046951"/>
          </a:xfrm>
          <a:prstGeom prst="rect">
            <a:avLst/>
          </a:prstGeom>
          <a:noFill/>
          <a:ln>
            <a:noFill/>
          </a:ln>
        </p:spPr>
      </p:pic>
      <p:sp>
        <p:nvSpPr>
          <p:cNvPr id="492" name="Google Shape;492;p3"/>
          <p:cNvSpPr txBox="1"/>
          <p:nvPr/>
        </p:nvSpPr>
        <p:spPr>
          <a:xfrm>
            <a:off x="369397" y="3968681"/>
            <a:ext cx="2132788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Pick a category: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93" name="Google Shape;493;p3"/>
          <p:cNvCxnSpPr/>
          <p:nvPr/>
        </p:nvCxnSpPr>
        <p:spPr>
          <a:xfrm>
            <a:off x="0" y="4336476"/>
            <a:ext cx="2340000" cy="0"/>
          </a:xfrm>
          <a:prstGeom prst="straightConnector1">
            <a:avLst/>
          </a:prstGeom>
          <a:noFill/>
          <a:ln cap="sq" cmpd="sng" w="41275">
            <a:solidFill>
              <a:srgbClr val="FBEE2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94" name="Google Shape;494;p3"/>
          <p:cNvSpPr txBox="1"/>
          <p:nvPr/>
        </p:nvSpPr>
        <p:spPr>
          <a:xfrm>
            <a:off x="9536393" y="3983517"/>
            <a:ext cx="2468976" cy="20312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2/10/2023 - 10/11/2023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Prizes are open to all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 Member States,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Western Balkans and Ukraine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95" name="Google Shape;495;p3"/>
          <p:cNvCxnSpPr/>
          <p:nvPr/>
        </p:nvCxnSpPr>
        <p:spPr>
          <a:xfrm>
            <a:off x="9616622" y="3894346"/>
            <a:ext cx="2592000" cy="0"/>
          </a:xfrm>
          <a:prstGeom prst="straightConnector1">
            <a:avLst/>
          </a:prstGeom>
          <a:noFill/>
          <a:ln cap="sq" cmpd="sng" w="41275">
            <a:solidFill>
              <a:srgbClr val="FBEE2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96" name="Google Shape;496;p3"/>
          <p:cNvSpPr txBox="1"/>
          <p:nvPr/>
        </p:nvSpPr>
        <p:spPr>
          <a:xfrm>
            <a:off x="9552290" y="3502308"/>
            <a:ext cx="2332127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Apply between:</a:t>
            </a:r>
            <a:r>
              <a:rPr b="0" i="0" lang="en-GB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3"/>
          <p:cNvSpPr txBox="1"/>
          <p:nvPr/>
        </p:nvSpPr>
        <p:spPr>
          <a:xfrm>
            <a:off x="248287" y="1457638"/>
            <a:ext cx="2200720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Choose a strand: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98" name="Google Shape;498;p3"/>
          <p:cNvCxnSpPr/>
          <p:nvPr/>
        </p:nvCxnSpPr>
        <p:spPr>
          <a:xfrm>
            <a:off x="0" y="1826970"/>
            <a:ext cx="2340000" cy="0"/>
          </a:xfrm>
          <a:prstGeom prst="straightConnector1">
            <a:avLst/>
          </a:prstGeom>
          <a:noFill/>
          <a:ln cap="sq" cmpd="sng" w="41275">
            <a:solidFill>
              <a:srgbClr val="FBEE24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499" name="Google Shape;499;p3"/>
          <p:cNvGrpSpPr/>
          <p:nvPr/>
        </p:nvGrpSpPr>
        <p:grpSpPr>
          <a:xfrm>
            <a:off x="2923931" y="1082054"/>
            <a:ext cx="1949225" cy="1937464"/>
            <a:chOff x="3302913" y="1034896"/>
            <a:chExt cx="1949225" cy="1937464"/>
          </a:xfrm>
        </p:grpSpPr>
        <p:sp>
          <p:nvSpPr>
            <p:cNvPr id="500" name="Google Shape;500;p3"/>
            <p:cNvSpPr/>
            <p:nvPr/>
          </p:nvSpPr>
          <p:spPr>
            <a:xfrm rot="8437797">
              <a:off x="3565927" y="1334414"/>
              <a:ext cx="1423198" cy="1338428"/>
            </a:xfrm>
            <a:custGeom>
              <a:rect b="b" l="l" r="r" t="t"/>
              <a:pathLst>
                <a:path extrusionOk="0" h="1678627" w="1992674">
                  <a:moveTo>
                    <a:pt x="689014" y="78831"/>
                  </a:moveTo>
                  <a:cubicBezTo>
                    <a:pt x="489318" y="161162"/>
                    <a:pt x="95179" y="257507"/>
                    <a:pt x="26862" y="499245"/>
                  </a:cubicBezTo>
                  <a:cubicBezTo>
                    <a:pt x="-41455" y="740983"/>
                    <a:pt x="12848" y="1347080"/>
                    <a:pt x="279110" y="1529259"/>
                  </a:cubicBezTo>
                  <a:cubicBezTo>
                    <a:pt x="545372" y="1711438"/>
                    <a:pt x="1338903" y="1720197"/>
                    <a:pt x="1624434" y="1592321"/>
                  </a:cubicBezTo>
                  <a:cubicBezTo>
                    <a:pt x="1909965" y="1464445"/>
                    <a:pt x="1999304" y="1001989"/>
                    <a:pt x="1992297" y="762003"/>
                  </a:cubicBezTo>
                  <a:cubicBezTo>
                    <a:pt x="1985290" y="522017"/>
                    <a:pt x="1726034" y="273272"/>
                    <a:pt x="1582393" y="152403"/>
                  </a:cubicBezTo>
                  <a:cubicBezTo>
                    <a:pt x="1438752" y="31534"/>
                    <a:pt x="1373937" y="17521"/>
                    <a:pt x="1225041" y="5259"/>
                  </a:cubicBezTo>
                  <a:cubicBezTo>
                    <a:pt x="1076145" y="-7003"/>
                    <a:pt x="888711" y="-3500"/>
                    <a:pt x="689014" y="78831"/>
                  </a:cubicBezTo>
                  <a:close/>
                </a:path>
              </a:pathLst>
            </a:custGeom>
            <a:solidFill>
              <a:srgbClr val="75DDAC">
                <a:alpha val="4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p3"/>
            <p:cNvSpPr/>
            <p:nvPr/>
          </p:nvSpPr>
          <p:spPr>
            <a:xfrm rot="8437797">
              <a:off x="3662648" y="1444232"/>
              <a:ext cx="1199529" cy="1080660"/>
            </a:xfrm>
            <a:custGeom>
              <a:rect b="b" l="l" r="r" t="t"/>
              <a:pathLst>
                <a:path extrusionOk="0" h="1678627" w="1992674">
                  <a:moveTo>
                    <a:pt x="689014" y="78831"/>
                  </a:moveTo>
                  <a:cubicBezTo>
                    <a:pt x="489318" y="161162"/>
                    <a:pt x="95179" y="257507"/>
                    <a:pt x="26862" y="499245"/>
                  </a:cubicBezTo>
                  <a:cubicBezTo>
                    <a:pt x="-41455" y="740983"/>
                    <a:pt x="12848" y="1347080"/>
                    <a:pt x="279110" y="1529259"/>
                  </a:cubicBezTo>
                  <a:cubicBezTo>
                    <a:pt x="545372" y="1711438"/>
                    <a:pt x="1338903" y="1720197"/>
                    <a:pt x="1624434" y="1592321"/>
                  </a:cubicBezTo>
                  <a:cubicBezTo>
                    <a:pt x="1909965" y="1464445"/>
                    <a:pt x="1999304" y="1001989"/>
                    <a:pt x="1992297" y="762003"/>
                  </a:cubicBezTo>
                  <a:cubicBezTo>
                    <a:pt x="1985290" y="522017"/>
                    <a:pt x="1726034" y="273272"/>
                    <a:pt x="1582393" y="152403"/>
                  </a:cubicBezTo>
                  <a:cubicBezTo>
                    <a:pt x="1438752" y="31534"/>
                    <a:pt x="1373937" y="17521"/>
                    <a:pt x="1225041" y="5259"/>
                  </a:cubicBezTo>
                  <a:cubicBezTo>
                    <a:pt x="1076145" y="-7003"/>
                    <a:pt x="888711" y="-3500"/>
                    <a:pt x="689014" y="78831"/>
                  </a:cubicBezTo>
                  <a:close/>
                </a:path>
              </a:pathLst>
            </a:custGeom>
            <a:solidFill>
              <a:srgbClr val="75DDA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oogle Shape;502;p3"/>
            <p:cNvSpPr txBox="1"/>
            <p:nvPr/>
          </p:nvSpPr>
          <p:spPr>
            <a:xfrm>
              <a:off x="3877448" y="1742018"/>
              <a:ext cx="788749" cy="5232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GB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Strand A</a:t>
              </a:r>
              <a:endParaRPr/>
            </a:p>
          </p:txBody>
        </p:sp>
      </p:grpSp>
      <p:grpSp>
        <p:nvGrpSpPr>
          <p:cNvPr id="503" name="Google Shape;503;p3"/>
          <p:cNvGrpSpPr/>
          <p:nvPr/>
        </p:nvGrpSpPr>
        <p:grpSpPr>
          <a:xfrm>
            <a:off x="4246366" y="2024097"/>
            <a:ext cx="1532666" cy="1323450"/>
            <a:chOff x="4563335" y="1929036"/>
            <a:chExt cx="1532666" cy="1323450"/>
          </a:xfrm>
        </p:grpSpPr>
        <p:sp>
          <p:nvSpPr>
            <p:cNvPr id="504" name="Google Shape;504;p3"/>
            <p:cNvSpPr/>
            <p:nvPr/>
          </p:nvSpPr>
          <p:spPr>
            <a:xfrm rot="-10560784">
              <a:off x="4604184" y="1977995"/>
              <a:ext cx="1450967" cy="1225532"/>
            </a:xfrm>
            <a:custGeom>
              <a:rect b="b" l="l" r="r" t="t"/>
              <a:pathLst>
                <a:path extrusionOk="0" h="1678627" w="1992674">
                  <a:moveTo>
                    <a:pt x="689014" y="78831"/>
                  </a:moveTo>
                  <a:cubicBezTo>
                    <a:pt x="489318" y="161162"/>
                    <a:pt x="95179" y="257507"/>
                    <a:pt x="26862" y="499245"/>
                  </a:cubicBezTo>
                  <a:cubicBezTo>
                    <a:pt x="-41455" y="740983"/>
                    <a:pt x="12848" y="1347080"/>
                    <a:pt x="279110" y="1529259"/>
                  </a:cubicBezTo>
                  <a:cubicBezTo>
                    <a:pt x="545372" y="1711438"/>
                    <a:pt x="1338903" y="1720197"/>
                    <a:pt x="1624434" y="1592321"/>
                  </a:cubicBezTo>
                  <a:cubicBezTo>
                    <a:pt x="1909965" y="1464445"/>
                    <a:pt x="1999304" y="1001989"/>
                    <a:pt x="1992297" y="762003"/>
                  </a:cubicBezTo>
                  <a:cubicBezTo>
                    <a:pt x="1985290" y="522017"/>
                    <a:pt x="1726034" y="273272"/>
                    <a:pt x="1582393" y="152403"/>
                  </a:cubicBezTo>
                  <a:cubicBezTo>
                    <a:pt x="1438752" y="31534"/>
                    <a:pt x="1373937" y="17521"/>
                    <a:pt x="1225041" y="5259"/>
                  </a:cubicBezTo>
                  <a:cubicBezTo>
                    <a:pt x="1076145" y="-7003"/>
                    <a:pt x="888711" y="-3500"/>
                    <a:pt x="689014" y="78831"/>
                  </a:cubicBezTo>
                  <a:close/>
                </a:path>
              </a:pathLst>
            </a:custGeom>
            <a:solidFill>
              <a:srgbClr val="AAE3FF">
                <a:alpha val="4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3"/>
            <p:cNvSpPr/>
            <p:nvPr/>
          </p:nvSpPr>
          <p:spPr>
            <a:xfrm rot="-10560784">
              <a:off x="4770685" y="2067235"/>
              <a:ext cx="1143929" cy="1022561"/>
            </a:xfrm>
            <a:custGeom>
              <a:rect b="b" l="l" r="r" t="t"/>
              <a:pathLst>
                <a:path extrusionOk="0" h="1678627" w="1992674">
                  <a:moveTo>
                    <a:pt x="689014" y="78831"/>
                  </a:moveTo>
                  <a:cubicBezTo>
                    <a:pt x="489318" y="161162"/>
                    <a:pt x="95179" y="257507"/>
                    <a:pt x="26862" y="499245"/>
                  </a:cubicBezTo>
                  <a:cubicBezTo>
                    <a:pt x="-41455" y="740983"/>
                    <a:pt x="12848" y="1347080"/>
                    <a:pt x="279110" y="1529259"/>
                  </a:cubicBezTo>
                  <a:cubicBezTo>
                    <a:pt x="545372" y="1711438"/>
                    <a:pt x="1338903" y="1720197"/>
                    <a:pt x="1624434" y="1592321"/>
                  </a:cubicBezTo>
                  <a:cubicBezTo>
                    <a:pt x="1909965" y="1464445"/>
                    <a:pt x="1999304" y="1001989"/>
                    <a:pt x="1992297" y="762003"/>
                  </a:cubicBezTo>
                  <a:cubicBezTo>
                    <a:pt x="1985290" y="522017"/>
                    <a:pt x="1726034" y="273272"/>
                    <a:pt x="1582393" y="152403"/>
                  </a:cubicBezTo>
                  <a:cubicBezTo>
                    <a:pt x="1438752" y="31534"/>
                    <a:pt x="1373937" y="17521"/>
                    <a:pt x="1225041" y="5259"/>
                  </a:cubicBezTo>
                  <a:cubicBezTo>
                    <a:pt x="1076145" y="-7003"/>
                    <a:pt x="888711" y="-3500"/>
                    <a:pt x="689014" y="78831"/>
                  </a:cubicBezTo>
                  <a:close/>
                </a:path>
              </a:pathLst>
            </a:custGeom>
            <a:solidFill>
              <a:srgbClr val="AAE3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" name="Google Shape;506;p3"/>
            <p:cNvSpPr txBox="1"/>
            <p:nvPr/>
          </p:nvSpPr>
          <p:spPr>
            <a:xfrm>
              <a:off x="4917237" y="2327344"/>
              <a:ext cx="824860" cy="5232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GB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Strand B</a:t>
              </a:r>
              <a:endParaRPr b="1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07" name="Google Shape;507;p3"/>
          <p:cNvSpPr/>
          <p:nvPr/>
        </p:nvSpPr>
        <p:spPr>
          <a:xfrm rot="-10560784">
            <a:off x="6248911" y="1435102"/>
            <a:ext cx="1227714" cy="1016948"/>
          </a:xfrm>
          <a:custGeom>
            <a:rect b="b" l="l" r="r" t="t"/>
            <a:pathLst>
              <a:path extrusionOk="0" h="1678627" w="1992674">
                <a:moveTo>
                  <a:pt x="689014" y="78831"/>
                </a:moveTo>
                <a:cubicBezTo>
                  <a:pt x="489318" y="161162"/>
                  <a:pt x="95179" y="257507"/>
                  <a:pt x="26862" y="499245"/>
                </a:cubicBezTo>
                <a:cubicBezTo>
                  <a:pt x="-41455" y="740983"/>
                  <a:pt x="12848" y="1347080"/>
                  <a:pt x="279110" y="1529259"/>
                </a:cubicBezTo>
                <a:cubicBezTo>
                  <a:pt x="545372" y="1711438"/>
                  <a:pt x="1338903" y="1720197"/>
                  <a:pt x="1624434" y="1592321"/>
                </a:cubicBezTo>
                <a:cubicBezTo>
                  <a:pt x="1909965" y="1464445"/>
                  <a:pt x="1999304" y="1001989"/>
                  <a:pt x="1992297" y="762003"/>
                </a:cubicBezTo>
                <a:cubicBezTo>
                  <a:pt x="1985290" y="522017"/>
                  <a:pt x="1726034" y="273272"/>
                  <a:pt x="1582393" y="152403"/>
                </a:cubicBezTo>
                <a:cubicBezTo>
                  <a:pt x="1438752" y="31534"/>
                  <a:pt x="1373937" y="17521"/>
                  <a:pt x="1225041" y="5259"/>
                </a:cubicBezTo>
                <a:cubicBezTo>
                  <a:pt x="1076145" y="-7003"/>
                  <a:pt x="888711" y="-3500"/>
                  <a:pt x="689014" y="78831"/>
                </a:cubicBezTo>
                <a:close/>
              </a:path>
            </a:pathLst>
          </a:custGeom>
          <a:solidFill>
            <a:srgbClr val="FCEE25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8" name="Google Shape;508;p3"/>
          <p:cNvSpPr txBox="1"/>
          <p:nvPr/>
        </p:nvSpPr>
        <p:spPr>
          <a:xfrm>
            <a:off x="6908656" y="1642002"/>
            <a:ext cx="4704740" cy="10771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'Special Recognition for Ukraine's Reconstruction and Recovery Efforts' prize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GB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 30 000/winning project or concept in Ukraine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GB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 15 000/ runner-up project or concept</a:t>
            </a:r>
            <a:r>
              <a:rPr b="0" i="0" lang="en-GB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GB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Ukraine</a:t>
            </a:r>
            <a:endParaRPr b="1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09" name="Google Shape;509;p3"/>
          <p:cNvCxnSpPr/>
          <p:nvPr/>
        </p:nvCxnSpPr>
        <p:spPr>
          <a:xfrm>
            <a:off x="7847860" y="1469392"/>
            <a:ext cx="4328011" cy="0"/>
          </a:xfrm>
          <a:prstGeom prst="straightConnector1">
            <a:avLst/>
          </a:prstGeom>
          <a:noFill/>
          <a:ln cap="sq" cmpd="sng" w="41275">
            <a:solidFill>
              <a:srgbClr val="FBEE2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0" name="Google Shape;510;p3"/>
          <p:cNvSpPr txBox="1"/>
          <p:nvPr/>
        </p:nvSpPr>
        <p:spPr>
          <a:xfrm>
            <a:off x="7823578" y="1058659"/>
            <a:ext cx="4352293" cy="4000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applicants from Ukraine:</a:t>
            </a:r>
            <a:r>
              <a:rPr b="0" i="0" lang="en-GB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5" name="Google Shape;51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0249780">
            <a:off x="414971" y="1519509"/>
            <a:ext cx="3802621" cy="3512531"/>
          </a:xfrm>
          <a:prstGeom prst="rect">
            <a:avLst/>
          </a:prstGeom>
          <a:noFill/>
          <a:ln>
            <a:noFill/>
          </a:ln>
        </p:spPr>
      </p:pic>
      <p:sp>
        <p:nvSpPr>
          <p:cNvPr id="516" name="Google Shape;516;p4"/>
          <p:cNvSpPr txBox="1"/>
          <p:nvPr>
            <p:ph idx="1" type="body"/>
          </p:nvPr>
        </p:nvSpPr>
        <p:spPr>
          <a:xfrm>
            <a:off x="4209331" y="1564847"/>
            <a:ext cx="8382637" cy="47247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2A2A"/>
              </a:buClr>
              <a:buSzPts val="1600"/>
              <a:buChar char="•"/>
            </a:pP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#NewEuropeanBauhaus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A2A2A"/>
              </a:buClr>
              <a:buSzPts val="1600"/>
              <a:buChar char="•"/>
            </a:pPr>
            <a:r>
              <a:rPr b="1" lang="en-GB" sz="2000"/>
              <a:t>Web: </a:t>
            </a:r>
            <a:br>
              <a:rPr b="1" lang="en-GB" sz="2000"/>
            </a:br>
            <a:r>
              <a:rPr lang="en-GB" sz="2000" u="sng">
                <a:solidFill>
                  <a:schemeClr val="hlink"/>
                </a:solidFill>
                <a:hlinkClick r:id="rId4"/>
              </a:rPr>
              <a:t>https://europa.eu/new-european-bauhaus</a:t>
            </a:r>
            <a:endParaRPr sz="2000"/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A2A2A"/>
              </a:buClr>
              <a:buSzPts val="1600"/>
              <a:buChar char="•"/>
            </a:pPr>
            <a:r>
              <a:rPr b="1" lang="en-GB" sz="2000">
                <a:latin typeface="Calibri"/>
                <a:ea typeface="Calibri"/>
                <a:cs typeface="Calibri"/>
                <a:sym typeface="Calibri"/>
              </a:rPr>
              <a:t>Instagram: </a:t>
            </a:r>
            <a:br>
              <a:rPr b="1" lang="en-GB" sz="2000">
                <a:latin typeface="Calibri"/>
                <a:ea typeface="Calibri"/>
                <a:cs typeface="Calibri"/>
                <a:sym typeface="Calibri"/>
              </a:rPr>
            </a:br>
            <a:r>
              <a:rPr lang="en-GB" sz="2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https://www.instagram.com/neweuropeanbauhaus/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A2A2A"/>
              </a:buClr>
              <a:buSzPts val="1600"/>
              <a:buChar char="•"/>
            </a:pPr>
            <a:r>
              <a:rPr b="1" lang="en-GB" sz="2000">
                <a:latin typeface="Calibri"/>
                <a:ea typeface="Calibri"/>
                <a:cs typeface="Calibri"/>
                <a:sym typeface="Calibri"/>
              </a:rPr>
              <a:t>LinkedIn: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A2A2A"/>
              </a:buClr>
              <a:buSzPts val="1600"/>
              <a:buNone/>
            </a:pPr>
            <a:r>
              <a:rPr b="1" lang="en-GB" sz="2000">
                <a:latin typeface="Calibri"/>
                <a:ea typeface="Calibri"/>
                <a:cs typeface="Calibri"/>
                <a:sym typeface="Calibri"/>
              </a:rPr>
              <a:t>      </a:t>
            </a:r>
            <a:r>
              <a:rPr lang="en-GB" sz="2000" u="sng">
                <a:solidFill>
                  <a:schemeClr val="hlink"/>
                </a:solidFill>
              </a:rPr>
              <a:t>https://www.linkedin.com/showcase/new-european-bauhaus/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A2A2A"/>
              </a:buClr>
              <a:buSzPts val="1600"/>
              <a:buChar char="•"/>
            </a:pPr>
            <a:r>
              <a:rPr b="1" lang="en-GB" sz="2000">
                <a:latin typeface="Calibri"/>
                <a:ea typeface="Calibri"/>
                <a:cs typeface="Calibri"/>
                <a:sym typeface="Calibri"/>
              </a:rPr>
              <a:t>Newsletter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: </a:t>
            </a:r>
            <a:br>
              <a:rPr lang="en-GB" sz="2000">
                <a:latin typeface="Calibri"/>
                <a:ea typeface="Calibri"/>
                <a:cs typeface="Calibri"/>
                <a:sym typeface="Calibri"/>
              </a:rPr>
            </a:br>
            <a:r>
              <a:rPr lang="en-GB" sz="2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https://europa.eu/new-european-bauhaus/stay-touch/e-zine_en</a:t>
            </a:r>
            <a:endParaRPr sz="2000"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A2A2A"/>
              </a:buClr>
              <a:buSzPts val="1600"/>
              <a:buNone/>
            </a:pPr>
            <a:r>
              <a:t/>
            </a:r>
            <a:endParaRPr sz="2000"/>
          </a:p>
        </p:txBody>
      </p:sp>
      <p:pic>
        <p:nvPicPr>
          <p:cNvPr id="517" name="Google Shape;517;p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642844" y="5293153"/>
            <a:ext cx="1030083" cy="1038703"/>
          </a:xfrm>
          <a:prstGeom prst="rect">
            <a:avLst/>
          </a:prstGeom>
          <a:noFill/>
          <a:ln>
            <a:noFill/>
          </a:ln>
        </p:spPr>
      </p:pic>
      <p:pic>
        <p:nvPicPr>
          <p:cNvPr id="518" name="Google Shape;518;p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273800" y="1985034"/>
            <a:ext cx="2161036" cy="21732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5"/>
          <p:cNvSpPr txBox="1"/>
          <p:nvPr>
            <p:ph type="title"/>
          </p:nvPr>
        </p:nvSpPr>
        <p:spPr>
          <a:xfrm>
            <a:off x="1797666" y="3075057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3939"/>
              </a:buClr>
              <a:buSzPts val="4800"/>
              <a:buFont typeface="Calibri"/>
              <a:buNone/>
            </a:pPr>
            <a:r>
              <a:rPr lang="en-GB"/>
              <a:t>Thank you !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NEB">
  <a:themeElements>
    <a:clrScheme name="Custom 1">
      <a:dk1>
        <a:srgbClr val="4D4D4D"/>
      </a:dk1>
      <a:lt1>
        <a:srgbClr val="FFFFFF"/>
      </a:lt1>
      <a:dk2>
        <a:srgbClr val="4D4D4D"/>
      </a:dk2>
      <a:lt2>
        <a:srgbClr val="FFFFFF"/>
      </a:lt2>
      <a:accent1>
        <a:srgbClr val="AAE2FF"/>
      </a:accent1>
      <a:accent2>
        <a:srgbClr val="FCEE25"/>
      </a:accent2>
      <a:accent3>
        <a:srgbClr val="74DCAB"/>
      </a:accent3>
      <a:accent4>
        <a:srgbClr val="393939"/>
      </a:accent4>
      <a:accent5>
        <a:srgbClr val="EAEAEA"/>
      </a:accent5>
      <a:accent6>
        <a:srgbClr val="FFFFFF"/>
      </a:accent6>
      <a:hlink>
        <a:srgbClr val="74DCAB"/>
      </a:hlink>
      <a:folHlink>
        <a:srgbClr val="4D4D4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2020-11-13T08:20:09Z</dcterms:created>
  <dc:creator>NEB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0x010100C02487924AC1204AA6437C3AB56FBED6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2023-09-28T16:02:34Z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389d9520-fdd4-4e14-bd3b-3dc8529fa16f</vt:lpwstr>
  </property>
  <property fmtid="{D5CDD505-2E9C-101B-9397-08002B2CF9AE}" pid="10" name="MSIP_Label_6bd9ddd1-4d20-43f6-abfa-fc3c07406f94_ContentBits">
    <vt:lpwstr>0</vt:lpwstr>
  </property>
</Properties>
</file>