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0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288588" cy="10288588"/>
  <p:notesSz cx="6858000" cy="9144000"/>
  <p:embeddedFontLst>
    <p:embeddedFont>
      <p:font typeface="Montserrat ExtraBold" panose="020B0604020202020204" charset="0"/>
      <p:bold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Montserrat SemiBold" panose="020B0604020202020204" charset="0"/>
      <p:regular r:id="rId22"/>
      <p:bold r:id="rId23"/>
      <p:italic r:id="rId24"/>
      <p:boldItalic r:id="rId25"/>
    </p:embeddedFont>
    <p:embeddedFont>
      <p:font typeface="Montserrat Light" panose="020B0604020202020204" charset="0"/>
      <p:regular r:id="rId26"/>
      <p:bold r:id="rId27"/>
      <p:italic r:id="rId28"/>
      <p:boldItalic r:id="rId29"/>
    </p:embeddedFont>
    <p:embeddedFont>
      <p:font typeface="Montserrat" panose="020B0604020202020204" charset="0"/>
      <p:regular r:id="rId30"/>
      <p:bold r:id="rId31"/>
      <p:italic r:id="rId32"/>
      <p:boldItalic r:id="rId33"/>
    </p:embeddedFont>
    <p:embeddedFont>
      <p:font typeface="Montserrat Medium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iriKHKd9E/uIFTEih/RSS7yVZ4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 snapToGrid="0" showGuides="1">
      <p:cViewPr varScale="1">
        <p:scale>
          <a:sx n="10" d="100"/>
          <a:sy n="10" d="100"/>
        </p:scale>
        <p:origin x="3200" y="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190f84d8c9f_4_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g190f84d8c9f_4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80b9eff038_0_2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" name="Google Shape;218;g280b9eff038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225" name="Google Shape;22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472bee5c01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4" name="Google Shape;94;g2472bee5c01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POST 2</a:t>
            </a:r>
            <a:endParaRPr/>
          </a:p>
        </p:txBody>
      </p:sp>
      <p:sp>
        <p:nvSpPr>
          <p:cNvPr id="151" name="Google Shape;1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90f84d8c9f_4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g190f84d8c9f_4_1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POST 1</a:t>
            </a:r>
            <a:endParaRPr/>
          </a:p>
        </p:txBody>
      </p:sp>
      <p:sp>
        <p:nvSpPr>
          <p:cNvPr id="163" name="Google Shape;163;g190f84d8c9f_4_1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98194ee683_3_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4" name="Google Shape;174;g198194ee683_3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84ef3f6e20_0_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g284ef3f6e20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ctrTitle"/>
          </p:nvPr>
        </p:nvSpPr>
        <p:spPr>
          <a:xfrm>
            <a:off x="771644" y="1683804"/>
            <a:ext cx="8745300" cy="358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1286074" y="5403891"/>
            <a:ext cx="7716441" cy="2484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3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body" idx="1"/>
          </p:nvPr>
        </p:nvSpPr>
        <p:spPr>
          <a:xfrm rot="5400000">
            <a:off x="1880287" y="1565914"/>
            <a:ext cx="6528015" cy="8873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 rot="5400000">
            <a:off x="4112458" y="3798085"/>
            <a:ext cx="8719103" cy="2218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body" idx="1"/>
          </p:nvPr>
        </p:nvSpPr>
        <p:spPr>
          <a:xfrm rot="5400000">
            <a:off x="-388799" y="1643912"/>
            <a:ext cx="8719103" cy="6526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7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7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7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>
            <a:spLocks noGrp="1"/>
          </p:cNvSpPr>
          <p:nvPr>
            <p:ph type="title"/>
          </p:nvPr>
        </p:nvSpPr>
        <p:spPr>
          <a:xfrm>
            <a:off x="701982" y="2565005"/>
            <a:ext cx="8873907" cy="4279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body" idx="1"/>
          </p:nvPr>
        </p:nvSpPr>
        <p:spPr>
          <a:xfrm>
            <a:off x="701982" y="6885259"/>
            <a:ext cx="8873907" cy="225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250"/>
              <a:buNone/>
              <a:defRPr sz="225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025"/>
              <a:buNone/>
              <a:defRPr sz="2025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9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0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1"/>
          </p:nvPr>
        </p:nvSpPr>
        <p:spPr>
          <a:xfrm>
            <a:off x="707340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2"/>
          </p:nvPr>
        </p:nvSpPr>
        <p:spPr>
          <a:xfrm>
            <a:off x="5208598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>
            <a:spLocks noGrp="1"/>
          </p:cNvSpPr>
          <p:nvPr>
            <p:ph type="title"/>
          </p:nvPr>
        </p:nvSpPr>
        <p:spPr>
          <a:xfrm>
            <a:off x="70868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1"/>
          </p:nvPr>
        </p:nvSpPr>
        <p:spPr>
          <a:xfrm>
            <a:off x="708682" y="2522134"/>
            <a:ext cx="4352554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2"/>
          </p:nvPr>
        </p:nvSpPr>
        <p:spPr>
          <a:xfrm>
            <a:off x="708682" y="3758193"/>
            <a:ext cx="4352554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3"/>
          </p:nvPr>
        </p:nvSpPr>
        <p:spPr>
          <a:xfrm>
            <a:off x="5208598" y="2522134"/>
            <a:ext cx="4373990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body" idx="4"/>
          </p:nvPr>
        </p:nvSpPr>
        <p:spPr>
          <a:xfrm>
            <a:off x="5208598" y="3758193"/>
            <a:ext cx="4373990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2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2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3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body" idx="1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7263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1"/>
              <a:buChar char="•"/>
              <a:defRPr sz="3600"/>
            </a:lvl1pPr>
            <a:lvl2pPr marL="914400" lvl="1" indent="-428688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1"/>
              <a:buChar char="•"/>
              <a:defRPr sz="3151"/>
            </a:lvl2pPr>
            <a:lvl3pPr marL="1371600" lvl="2" indent="-40005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marL="1828800" lvl="3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marL="2286000" lvl="4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marL="2743200" lvl="5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marL="3200400" lvl="6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marL="3657600" lvl="7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marL="4114800" lvl="8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body" idx="2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3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3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>
            <a:spLocks noGrp="1"/>
          </p:cNvSpPr>
          <p:nvPr>
            <p:ph type="pic" idx="2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4"/>
          <p:cNvSpPr txBox="1">
            <a:spLocks noGrp="1"/>
          </p:cNvSpPr>
          <p:nvPr>
            <p:ph type="body" idx="1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9" name="Google Shape;69;p44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1"/>
              <a:buFont typeface="Calibri"/>
              <a:buNone/>
              <a:defRPr sz="49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5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8688" algn="l" rtl="0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1"/>
              <a:buFont typeface="Arial"/>
              <a:buChar char="•"/>
              <a:defRPr sz="31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0050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71475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sz="2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izes.new-european-bauhaus.europa.eu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 descr="A picture containing spectacles, sunglasses, goggle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2700" y="1392750"/>
            <a:ext cx="4459849" cy="4145026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5353857" y="2172263"/>
            <a:ext cx="72078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NEW </a:t>
            </a:r>
            <a:b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EUROPEAN BAUHAUS</a:t>
            </a:r>
            <a:b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PRIZES </a:t>
            </a:r>
            <a:endParaRPr sz="5400" b="0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885188" y="6742125"/>
            <a:ext cx="8518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3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Social Media Campaign 2023-</a:t>
            </a:r>
            <a:r>
              <a:rPr lang="en-US" sz="3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sz="3800" b="0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933987" y="7636091"/>
            <a:ext cx="6420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Phase 1 : Launch </a:t>
            </a:r>
            <a:endParaRPr sz="5400" b="0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9"/>
          <p:cNvSpPr/>
          <p:nvPr/>
        </p:nvSpPr>
        <p:spPr>
          <a:xfrm>
            <a:off x="0" y="3669663"/>
            <a:ext cx="10288588" cy="294926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29"/>
          <p:cNvSpPr txBox="1"/>
          <p:nvPr/>
        </p:nvSpPr>
        <p:spPr>
          <a:xfrm>
            <a:off x="1609043" y="4033602"/>
            <a:ext cx="70704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STRAND B</a:t>
            </a:r>
            <a:br>
              <a:rPr lang="en-US" sz="54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4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Focus Rising Stars </a:t>
            </a:r>
            <a:endParaRPr sz="5400" b="1" i="0" u="none" strike="noStrike" cap="none">
              <a:solidFill>
                <a:srgbClr val="4D4D4D"/>
              </a:solidFill>
            </a:endParaRPr>
          </a:p>
        </p:txBody>
      </p:sp>
      <p:sp>
        <p:nvSpPr>
          <p:cNvPr id="203" name="Google Shape;203;p29"/>
          <p:cNvSpPr/>
          <p:nvPr/>
        </p:nvSpPr>
        <p:spPr>
          <a:xfrm>
            <a:off x="0" y="0"/>
            <a:ext cx="1752600" cy="102885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g190f84d8c9f_4_60"/>
          <p:cNvPicPr preferRelativeResize="0"/>
          <p:nvPr/>
        </p:nvPicPr>
        <p:blipFill rotWithShape="1">
          <a:blip r:embed="rId3">
            <a:alphaModFix/>
          </a:blip>
          <a:srcRect l="32291" r="1059"/>
          <a:stretch/>
        </p:blipFill>
        <p:spPr>
          <a:xfrm>
            <a:off x="0" y="0"/>
            <a:ext cx="10288573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g190f84d8c9f_4_60"/>
          <p:cNvSpPr/>
          <p:nvPr/>
        </p:nvSpPr>
        <p:spPr>
          <a:xfrm>
            <a:off x="50" y="-150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g190f84d8c9f_4_60"/>
          <p:cNvSpPr txBox="1"/>
          <p:nvPr/>
        </p:nvSpPr>
        <p:spPr>
          <a:xfrm>
            <a:off x="681050" y="1177750"/>
            <a:ext cx="96075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 </a:t>
            </a:r>
            <a:b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EUROPEAN </a:t>
            </a:r>
            <a:b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BAUHAUS</a:t>
            </a:r>
            <a:br>
              <a:rPr lang="en-US" sz="4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PRIZES</a:t>
            </a:r>
            <a:r>
              <a:rPr lang="en-US" sz="4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2024</a:t>
            </a:r>
            <a:endParaRPr sz="4800" i="0" u="none" strike="noStrike" cap="non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11" name="Google Shape;211;g190f84d8c9f_4_60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190f84d8c9f_4_60"/>
          <p:cNvSpPr txBox="1"/>
          <p:nvPr/>
        </p:nvSpPr>
        <p:spPr>
          <a:xfrm>
            <a:off x="3766968" y="9403409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g190f84d8c9f_4_60"/>
          <p:cNvSpPr/>
          <p:nvPr/>
        </p:nvSpPr>
        <p:spPr>
          <a:xfrm>
            <a:off x="0" y="1127800"/>
            <a:ext cx="495300" cy="4313700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g190f84d8c9f_4_60"/>
          <p:cNvSpPr txBox="1"/>
          <p:nvPr/>
        </p:nvSpPr>
        <p:spPr>
          <a:xfrm>
            <a:off x="681038" y="4225450"/>
            <a:ext cx="7140300" cy="12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lang="en-US" sz="7300">
                <a:solidFill>
                  <a:schemeClr val="lt1"/>
                </a:solidFill>
                <a:highlight>
                  <a:srgbClr val="AAE2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RISING STARS</a:t>
            </a:r>
            <a:endParaRPr sz="7300" i="0" u="none" strike="noStrike" cap="none">
              <a:solidFill>
                <a:schemeClr val="lt1"/>
              </a:solidFill>
              <a:highlight>
                <a:srgbClr val="AAE2FF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5" name="Google Shape;215;g190f84d8c9f_4_60"/>
          <p:cNvSpPr txBox="1"/>
          <p:nvPr/>
        </p:nvSpPr>
        <p:spPr>
          <a:xfrm>
            <a:off x="199625" y="6298725"/>
            <a:ext cx="9307500" cy="224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lang="en-US" sz="7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APPLY</a:t>
            </a:r>
            <a:r>
              <a:rPr lang="en-US" sz="7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until </a:t>
            </a:r>
            <a:r>
              <a:rPr lang="en-US" sz="7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en-US" sz="7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70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 November</a:t>
            </a:r>
            <a:r>
              <a:rPr lang="en-US" sz="7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endParaRPr sz="70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80b9eff038_0_247"/>
          <p:cNvSpPr/>
          <p:nvPr/>
        </p:nvSpPr>
        <p:spPr>
          <a:xfrm>
            <a:off x="0" y="3669663"/>
            <a:ext cx="10288500" cy="2949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g280b9eff038_0_247"/>
          <p:cNvSpPr txBox="1"/>
          <p:nvPr/>
        </p:nvSpPr>
        <p:spPr>
          <a:xfrm>
            <a:off x="1609093" y="4682622"/>
            <a:ext cx="7070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LAST DAY</a:t>
            </a:r>
            <a:r>
              <a:rPr lang="en-US" sz="5400" b="1">
                <a:solidFill>
                  <a:srgbClr val="4D4D4D"/>
                </a:solidFill>
              </a:rPr>
              <a:t>S to apply</a:t>
            </a:r>
            <a:r>
              <a:rPr lang="en-US" sz="54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54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80392"/>
          </a:schemeClr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10"/>
          <p:cNvPicPr preferRelativeResize="0"/>
          <p:nvPr/>
        </p:nvPicPr>
        <p:blipFill rotWithShape="1">
          <a:blip r:embed="rId3">
            <a:alphaModFix/>
          </a:blip>
          <a:srcRect r="33444"/>
          <a:stretch/>
        </p:blipFill>
        <p:spPr>
          <a:xfrm>
            <a:off x="-125" y="0"/>
            <a:ext cx="10288548" cy="1028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0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b="4680"/>
          <a:stretch/>
        </p:blipFill>
        <p:spPr>
          <a:xfrm>
            <a:off x="-125" y="0"/>
            <a:ext cx="10288549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0"/>
          <p:cNvSpPr/>
          <p:nvPr/>
        </p:nvSpPr>
        <p:spPr>
          <a:xfrm>
            <a:off x="-100" y="0"/>
            <a:ext cx="10288500" cy="10288500"/>
          </a:xfrm>
          <a:prstGeom prst="rect">
            <a:avLst/>
          </a:prstGeom>
          <a:solidFill>
            <a:schemeClr val="dk1">
              <a:alpha val="3529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0"/>
          <p:cNvSpPr/>
          <p:nvPr/>
        </p:nvSpPr>
        <p:spPr>
          <a:xfrm>
            <a:off x="0" y="905925"/>
            <a:ext cx="495300" cy="28266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0"/>
          <p:cNvSpPr txBox="1"/>
          <p:nvPr/>
        </p:nvSpPr>
        <p:spPr>
          <a:xfrm>
            <a:off x="717376" y="905925"/>
            <a:ext cx="39921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 </a:t>
            </a:r>
            <a:b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EUROPEAN </a:t>
            </a:r>
            <a:b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BAUHAUS</a:t>
            </a:r>
            <a:endParaRPr sz="4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lang="en-US" sz="42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PRIZES</a:t>
            </a:r>
            <a:r>
              <a:rPr lang="en-US" sz="4200" b="0" i="0" u="none" strike="noStrike" cap="non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202</a:t>
            </a:r>
            <a:r>
              <a:rPr lang="en-US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endParaRPr sz="4200" b="0" i="0" u="none" strike="noStrike" cap="non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32" name="Google Shape;232;p10"/>
          <p:cNvSpPr txBox="1"/>
          <p:nvPr/>
        </p:nvSpPr>
        <p:spPr>
          <a:xfrm>
            <a:off x="1919750" y="4565475"/>
            <a:ext cx="6448800" cy="13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lang="en-US" sz="8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HURRY UP!</a:t>
            </a:r>
            <a:endParaRPr sz="81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10"/>
          <p:cNvSpPr txBox="1"/>
          <p:nvPr/>
        </p:nvSpPr>
        <p:spPr>
          <a:xfrm>
            <a:off x="3766971" y="7043630"/>
            <a:ext cx="60801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lang="en-US" sz="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APPLY UNTIL </a:t>
            </a:r>
            <a:br>
              <a:rPr lang="en-US" sz="4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 NOVEMBER</a:t>
            </a:r>
            <a:endParaRPr sz="47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10"/>
          <p:cNvPicPr preferRelativeResize="0"/>
          <p:nvPr/>
        </p:nvPicPr>
        <p:blipFill>
          <a:blip r:embed="rId5">
            <a:alphaModFix amt="25000"/>
          </a:blip>
          <a:stretch>
            <a:fillRect/>
          </a:stretch>
        </p:blipFill>
        <p:spPr>
          <a:xfrm rot="9635395">
            <a:off x="4100538" y="-6402698"/>
            <a:ext cx="11235972" cy="10539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0" descr="A picture containing text, flower, plan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0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g2472bee5c01_0_12"/>
          <p:cNvPicPr preferRelativeResize="0"/>
          <p:nvPr/>
        </p:nvPicPr>
        <p:blipFill rotWithShape="1">
          <a:blip r:embed="rId3">
            <a:alphaModFix/>
          </a:blip>
          <a:srcRect l="404" t="23424" r="878" b="41179"/>
          <a:stretch/>
        </p:blipFill>
        <p:spPr>
          <a:xfrm>
            <a:off x="0" y="0"/>
            <a:ext cx="10288576" cy="2428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7" name="Google Shape;97;g2472bee5c01_0_12"/>
          <p:cNvGrpSpPr/>
          <p:nvPr/>
        </p:nvGrpSpPr>
        <p:grpSpPr>
          <a:xfrm>
            <a:off x="25" y="0"/>
            <a:ext cx="10550400" cy="2428550"/>
            <a:chOff x="25" y="0"/>
            <a:chExt cx="10550400" cy="2428550"/>
          </a:xfrm>
        </p:grpSpPr>
        <p:sp>
          <p:nvSpPr>
            <p:cNvPr id="98" name="Google Shape;98;g2472bee5c01_0_12"/>
            <p:cNvSpPr/>
            <p:nvPr/>
          </p:nvSpPr>
          <p:spPr>
            <a:xfrm>
              <a:off x="25" y="50"/>
              <a:ext cx="10288500" cy="2428500"/>
            </a:xfrm>
            <a:prstGeom prst="rect">
              <a:avLst/>
            </a:prstGeom>
            <a:solidFill>
              <a:schemeClr val="dk1">
                <a:alpha val="2549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9" name="Google Shape;99;g2472bee5c01_0_12"/>
            <p:cNvPicPr preferRelativeResize="0"/>
            <p:nvPr/>
          </p:nvPicPr>
          <p:blipFill rotWithShape="1">
            <a:blip r:embed="rId4">
              <a:alphaModFix/>
            </a:blip>
            <a:srcRect l="29298" t="8393" b="29297"/>
            <a:stretch/>
          </p:blipFill>
          <p:spPr>
            <a:xfrm>
              <a:off x="25" y="0"/>
              <a:ext cx="2967801" cy="2428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" name="Google Shape;100;g2472bee5c01_0_12"/>
            <p:cNvSpPr txBox="1"/>
            <p:nvPr/>
          </p:nvSpPr>
          <p:spPr>
            <a:xfrm>
              <a:off x="3653725" y="138125"/>
              <a:ext cx="68967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KEY INFORMATION - PHASE 1</a:t>
              </a:r>
              <a:endParaRPr sz="31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101" name="Google Shape;101;g2472bee5c01_0_12"/>
            <p:cNvSpPr txBox="1"/>
            <p:nvPr/>
          </p:nvSpPr>
          <p:spPr>
            <a:xfrm>
              <a:off x="3653725" y="647825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 b="1">
                  <a:solidFill>
                    <a:srgbClr val="FCE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NEB PRIZES 2024</a:t>
              </a:r>
              <a:endParaRPr sz="3300" b="1">
                <a:solidFill>
                  <a:srgbClr val="FCEE2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2" name="Google Shape;102;g2472bee5c01_0_12"/>
            <p:cNvSpPr txBox="1"/>
            <p:nvPr/>
          </p:nvSpPr>
          <p:spPr>
            <a:xfrm>
              <a:off x="3653725" y="1278638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beautiful | sustainable | together</a:t>
              </a:r>
              <a:endParaRPr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3" name="Google Shape;103;g2472bee5c01_0_12"/>
            <p:cNvSpPr txBox="1"/>
            <p:nvPr/>
          </p:nvSpPr>
          <p:spPr>
            <a:xfrm>
              <a:off x="3653725" y="1730063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#NewEuropeanBauhaus</a:t>
              </a:r>
              <a:endParaRPr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4" name="Google Shape;104;g2472bee5c01_0_12"/>
          <p:cNvGrpSpPr/>
          <p:nvPr/>
        </p:nvGrpSpPr>
        <p:grpSpPr>
          <a:xfrm>
            <a:off x="1143950" y="2868776"/>
            <a:ext cx="1002822" cy="1021235"/>
            <a:chOff x="1262925" y="2800350"/>
            <a:chExt cx="1704900" cy="1704900"/>
          </a:xfrm>
        </p:grpSpPr>
        <p:sp>
          <p:nvSpPr>
            <p:cNvPr id="105" name="Google Shape;105;g2472bee5c01_0_12"/>
            <p:cNvSpPr/>
            <p:nvPr/>
          </p:nvSpPr>
          <p:spPr>
            <a:xfrm>
              <a:off x="1262925" y="2800350"/>
              <a:ext cx="1704900" cy="1704900"/>
            </a:xfrm>
            <a:prstGeom prst="ellipse">
              <a:avLst/>
            </a:prstGeom>
            <a:solidFill>
              <a:srgbClr val="74DC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06" name="Google Shape;106;g2472bee5c01_0_12"/>
            <p:cNvPicPr preferRelativeResize="0"/>
            <p:nvPr/>
          </p:nvPicPr>
          <p:blipFill rotWithShape="1">
            <a:blip r:embed="rId5">
              <a:alphaModFix/>
            </a:blip>
            <a:srcRect l="64910" t="38691" r="12264" b="49665"/>
            <a:stretch/>
          </p:blipFill>
          <p:spPr>
            <a:xfrm>
              <a:off x="1349650" y="3081300"/>
              <a:ext cx="1531426" cy="11049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7" name="Google Shape;107;g2472bee5c01_0_12"/>
          <p:cNvGrpSpPr/>
          <p:nvPr/>
        </p:nvGrpSpPr>
        <p:grpSpPr>
          <a:xfrm>
            <a:off x="1143899" y="4162252"/>
            <a:ext cx="1002950" cy="1021072"/>
            <a:chOff x="2272776" y="4015946"/>
            <a:chExt cx="1290300" cy="1276500"/>
          </a:xfrm>
        </p:grpSpPr>
        <p:sp>
          <p:nvSpPr>
            <p:cNvPr id="108" name="Google Shape;108;g2472bee5c01_0_12"/>
            <p:cNvSpPr/>
            <p:nvPr/>
          </p:nvSpPr>
          <p:spPr>
            <a:xfrm>
              <a:off x="2272776" y="4015946"/>
              <a:ext cx="1290300" cy="1276500"/>
            </a:xfrm>
            <a:prstGeom prst="ellipse">
              <a:avLst/>
            </a:prstGeom>
            <a:solidFill>
              <a:srgbClr val="AAE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09" name="Google Shape;109;g2472bee5c01_0_12"/>
            <p:cNvPicPr preferRelativeResize="0"/>
            <p:nvPr/>
          </p:nvPicPr>
          <p:blipFill rotWithShape="1">
            <a:blip r:embed="rId5">
              <a:alphaModFix/>
            </a:blip>
            <a:srcRect l="28015" t="14656" r="59324" b="76392"/>
            <a:stretch/>
          </p:blipFill>
          <p:spPr>
            <a:xfrm>
              <a:off x="2504215" y="4240490"/>
              <a:ext cx="827423" cy="8274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0" name="Google Shape;110;g2472bee5c01_0_12"/>
          <p:cNvGrpSpPr/>
          <p:nvPr/>
        </p:nvGrpSpPr>
        <p:grpSpPr>
          <a:xfrm>
            <a:off x="1143893" y="5455575"/>
            <a:ext cx="1002950" cy="1021072"/>
            <a:chOff x="1289476" y="5982408"/>
            <a:chExt cx="1290300" cy="1276500"/>
          </a:xfrm>
        </p:grpSpPr>
        <p:sp>
          <p:nvSpPr>
            <p:cNvPr id="111" name="Google Shape;111;g2472bee5c01_0_12"/>
            <p:cNvSpPr/>
            <p:nvPr/>
          </p:nvSpPr>
          <p:spPr>
            <a:xfrm>
              <a:off x="1289476" y="5982408"/>
              <a:ext cx="1290300" cy="1276500"/>
            </a:xfrm>
            <a:prstGeom prst="ellipse">
              <a:avLst/>
            </a:prstGeom>
            <a:solidFill>
              <a:srgbClr val="FCEE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12" name="Google Shape;112;g2472bee5c01_0_12"/>
            <p:cNvPicPr preferRelativeResize="0"/>
            <p:nvPr/>
          </p:nvPicPr>
          <p:blipFill rotWithShape="1">
            <a:blip r:embed="rId5">
              <a:alphaModFix/>
            </a:blip>
            <a:srcRect l="58665" t="20586" r="28673" b="69118"/>
            <a:stretch/>
          </p:blipFill>
          <p:spPr>
            <a:xfrm>
              <a:off x="1529552" y="6154715"/>
              <a:ext cx="810151" cy="9318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3" name="Google Shape;113;g2472bee5c01_0_12"/>
          <p:cNvGrpSpPr/>
          <p:nvPr/>
        </p:nvGrpSpPr>
        <p:grpSpPr>
          <a:xfrm>
            <a:off x="1143879" y="6748910"/>
            <a:ext cx="1002950" cy="1021072"/>
            <a:chOff x="4025201" y="4705908"/>
            <a:chExt cx="1290300" cy="1276500"/>
          </a:xfrm>
        </p:grpSpPr>
        <p:sp>
          <p:nvSpPr>
            <p:cNvPr id="114" name="Google Shape;114;g2472bee5c01_0_12"/>
            <p:cNvSpPr/>
            <p:nvPr/>
          </p:nvSpPr>
          <p:spPr>
            <a:xfrm>
              <a:off x="4025201" y="4705908"/>
              <a:ext cx="1290300" cy="1276500"/>
            </a:xfrm>
            <a:prstGeom prst="ellipse">
              <a:avLst/>
            </a:prstGeom>
            <a:solidFill>
              <a:srgbClr val="74DC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15" name="Google Shape;115;g2472bee5c01_0_12"/>
            <p:cNvPicPr preferRelativeResize="0"/>
            <p:nvPr/>
          </p:nvPicPr>
          <p:blipFill rotWithShape="1">
            <a:blip r:embed="rId5">
              <a:alphaModFix/>
            </a:blip>
            <a:srcRect l="20774" t="37083" r="65673" b="53334"/>
            <a:stretch/>
          </p:blipFill>
          <p:spPr>
            <a:xfrm>
              <a:off x="4169900" y="4900850"/>
              <a:ext cx="1000900" cy="10009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6" name="Google Shape;116;g2472bee5c01_0_12"/>
          <p:cNvGrpSpPr/>
          <p:nvPr/>
        </p:nvGrpSpPr>
        <p:grpSpPr>
          <a:xfrm>
            <a:off x="1143868" y="8042232"/>
            <a:ext cx="1002950" cy="1021072"/>
            <a:chOff x="1289476" y="7630233"/>
            <a:chExt cx="1290300" cy="1276500"/>
          </a:xfrm>
        </p:grpSpPr>
        <p:sp>
          <p:nvSpPr>
            <p:cNvPr id="117" name="Google Shape;117;g2472bee5c01_0_12"/>
            <p:cNvSpPr/>
            <p:nvPr/>
          </p:nvSpPr>
          <p:spPr>
            <a:xfrm>
              <a:off x="1289476" y="7630233"/>
              <a:ext cx="1290300" cy="1276500"/>
            </a:xfrm>
            <a:prstGeom prst="ellipse">
              <a:avLst/>
            </a:prstGeom>
            <a:solidFill>
              <a:srgbClr val="AAE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18" name="Google Shape;118;g2472bee5c01_0_12"/>
            <p:cNvPicPr preferRelativeResize="0"/>
            <p:nvPr/>
          </p:nvPicPr>
          <p:blipFill rotWithShape="1">
            <a:blip r:embed="rId5">
              <a:alphaModFix/>
            </a:blip>
            <a:srcRect l="36823" t="56371" r="44438" b="31985"/>
            <a:stretch/>
          </p:blipFill>
          <p:spPr>
            <a:xfrm>
              <a:off x="1434174" y="7904863"/>
              <a:ext cx="1000900" cy="87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g2472bee5c01_0_12"/>
          <p:cNvSpPr txBox="1"/>
          <p:nvPr/>
        </p:nvSpPr>
        <p:spPr>
          <a:xfrm>
            <a:off x="2299200" y="3059325"/>
            <a:ext cx="55437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applications for the NEB Prizes 2024 </a:t>
            </a:r>
            <a:b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open </a:t>
            </a: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from 2 October to 10 November 2023</a:t>
            </a:r>
            <a:endParaRPr sz="1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g2472bee5c01_0_12"/>
          <p:cNvSpPr txBox="1"/>
          <p:nvPr/>
        </p:nvSpPr>
        <p:spPr>
          <a:xfrm>
            <a:off x="2299200" y="4162188"/>
            <a:ext cx="7279800" cy="10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</a:t>
            </a: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lead social media account</a:t>
            </a: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is </a:t>
            </a: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@neweuropeanbauhaus</a:t>
            </a: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on </a:t>
            </a: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INSTAGRAM. </a:t>
            </a: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will allow you to tag us in your posts and stories &amp; help us share your own publications. 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g2472bee5c01_0_12"/>
          <p:cNvSpPr txBox="1"/>
          <p:nvPr/>
        </p:nvSpPr>
        <p:spPr>
          <a:xfrm>
            <a:off x="2365875" y="5408575"/>
            <a:ext cx="6708300" cy="1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posts should redirect the potential participants </a:t>
            </a:r>
            <a:b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 the </a:t>
            </a: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official New European Bauhaus Prizes </a:t>
            </a: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platform: </a:t>
            </a:r>
            <a:b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8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6"/>
              </a:rPr>
              <a:t>https://prizes.new-european-bauhaus.europa.eu/</a:t>
            </a:r>
            <a:endParaRPr sz="1800">
              <a:solidFill>
                <a:srgbClr val="FF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22" name="Google Shape;122;g2472bee5c01_0_12"/>
          <p:cNvSpPr txBox="1"/>
          <p:nvPr/>
        </p:nvSpPr>
        <p:spPr>
          <a:xfrm>
            <a:off x="2365875" y="6958575"/>
            <a:ext cx="8105700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call-to-action APPLY NOW!</a:t>
            </a: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to invite people </a:t>
            </a:r>
            <a:b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 submit their application.</a:t>
            </a:r>
            <a:endParaRPr sz="1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g2472bee5c01_0_12"/>
          <p:cNvSpPr txBox="1"/>
          <p:nvPr/>
        </p:nvSpPr>
        <p:spPr>
          <a:xfrm>
            <a:off x="2413500" y="8254175"/>
            <a:ext cx="7717200" cy="7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official hashtag #NewEuropeanBauhaus </a:t>
            </a:r>
            <a:br>
              <a:rPr lang="en-US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 increase the visibility of your posts.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"/>
          <p:cNvPicPr preferRelativeResize="0"/>
          <p:nvPr/>
        </p:nvPicPr>
        <p:blipFill rotWithShape="1">
          <a:blip r:embed="rId3">
            <a:alphaModFix/>
          </a:blip>
          <a:srcRect l="404" t="23424" r="878" b="41179"/>
          <a:stretch/>
        </p:blipFill>
        <p:spPr>
          <a:xfrm>
            <a:off x="0" y="0"/>
            <a:ext cx="10288576" cy="2428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"/>
          <p:cNvGrpSpPr/>
          <p:nvPr/>
        </p:nvGrpSpPr>
        <p:grpSpPr>
          <a:xfrm>
            <a:off x="25" y="0"/>
            <a:ext cx="10550400" cy="2428550"/>
            <a:chOff x="25" y="0"/>
            <a:chExt cx="10550400" cy="2428550"/>
          </a:xfrm>
        </p:grpSpPr>
        <p:sp>
          <p:nvSpPr>
            <p:cNvPr id="130" name="Google Shape;130;p3"/>
            <p:cNvSpPr/>
            <p:nvPr/>
          </p:nvSpPr>
          <p:spPr>
            <a:xfrm>
              <a:off x="25" y="50"/>
              <a:ext cx="10288500" cy="2428500"/>
            </a:xfrm>
            <a:prstGeom prst="rect">
              <a:avLst/>
            </a:prstGeom>
            <a:solidFill>
              <a:schemeClr val="dk1">
                <a:alpha val="2549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1" name="Google Shape;131;p3"/>
            <p:cNvPicPr preferRelativeResize="0"/>
            <p:nvPr/>
          </p:nvPicPr>
          <p:blipFill rotWithShape="1">
            <a:blip r:embed="rId4">
              <a:alphaModFix/>
            </a:blip>
            <a:srcRect l="29298" t="8393" b="29297"/>
            <a:stretch/>
          </p:blipFill>
          <p:spPr>
            <a:xfrm>
              <a:off x="25" y="0"/>
              <a:ext cx="2967801" cy="2428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3"/>
            <p:cNvSpPr txBox="1"/>
            <p:nvPr/>
          </p:nvSpPr>
          <p:spPr>
            <a:xfrm>
              <a:off x="3653725" y="138125"/>
              <a:ext cx="68967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100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KEY INFORMATION - PHASE 1</a:t>
              </a:r>
              <a:endParaRPr sz="31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133" name="Google Shape;133;p3"/>
            <p:cNvSpPr txBox="1"/>
            <p:nvPr/>
          </p:nvSpPr>
          <p:spPr>
            <a:xfrm>
              <a:off x="3653725" y="647825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 b="1">
                  <a:solidFill>
                    <a:srgbClr val="FCE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NEB PRIZES 2024</a:t>
              </a:r>
              <a:endParaRPr sz="3300" b="1">
                <a:solidFill>
                  <a:srgbClr val="FCEE2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4" name="Google Shape;134;p3"/>
            <p:cNvSpPr txBox="1"/>
            <p:nvPr/>
          </p:nvSpPr>
          <p:spPr>
            <a:xfrm>
              <a:off x="3653725" y="1278638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beautiful | sustainable | together</a:t>
              </a:r>
              <a:endParaRPr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5" name="Google Shape;135;p3"/>
            <p:cNvSpPr txBox="1"/>
            <p:nvPr/>
          </p:nvSpPr>
          <p:spPr>
            <a:xfrm>
              <a:off x="3653725" y="1730063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#NewEuropeanBauhaus</a:t>
              </a:r>
              <a:endParaRPr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136" name="Google Shape;136;p3"/>
          <p:cNvPicPr preferRelativeResize="0"/>
          <p:nvPr/>
        </p:nvPicPr>
        <p:blipFill rotWithShape="1">
          <a:blip r:embed="rId5">
            <a:alphaModFix/>
          </a:blip>
          <a:srcRect l="24599" t="67855" r="26505"/>
          <a:stretch/>
        </p:blipFill>
        <p:spPr>
          <a:xfrm flipH="1">
            <a:off x="2259301" y="2653200"/>
            <a:ext cx="1611974" cy="149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"/>
          <p:cNvSpPr txBox="1"/>
          <p:nvPr/>
        </p:nvSpPr>
        <p:spPr>
          <a:xfrm>
            <a:off x="3871275" y="2980425"/>
            <a:ext cx="4158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IMPORTANT </a:t>
            </a:r>
            <a:r>
              <a:rPr lang="en-US"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NOTE</a:t>
            </a:r>
            <a:endParaRPr sz="3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3"/>
          <p:cNvSpPr/>
          <p:nvPr/>
        </p:nvSpPr>
        <p:spPr>
          <a:xfrm>
            <a:off x="1292803" y="4463163"/>
            <a:ext cx="7881900" cy="4613700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"/>
          <p:cNvSpPr txBox="1"/>
          <p:nvPr/>
        </p:nvSpPr>
        <p:spPr>
          <a:xfrm>
            <a:off x="2246810" y="7186051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lang="en-US" sz="2400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following visuals are examples that you can edit in your language and in terms of elements.</a:t>
            </a:r>
            <a:endParaRPr sz="24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0" name="Google Shape;140;p3"/>
          <p:cNvSpPr txBox="1"/>
          <p:nvPr/>
        </p:nvSpPr>
        <p:spPr>
          <a:xfrm>
            <a:off x="1541275" y="4955125"/>
            <a:ext cx="6990000" cy="18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Don’t forget to download this power point before editing it. </a:t>
            </a:r>
            <a:r>
              <a:rPr lang="en-US" sz="2900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will allow you to have your own </a:t>
            </a:r>
            <a:br>
              <a:rPr lang="en-US" sz="2900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en-US" sz="2900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editable visuals. </a:t>
            </a:r>
            <a:endParaRPr sz="29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41" name="Google Shape;141;p3"/>
          <p:cNvPicPr preferRelativeResize="0"/>
          <p:nvPr/>
        </p:nvPicPr>
        <p:blipFill rotWithShape="1">
          <a:blip r:embed="rId6">
            <a:alphaModFix/>
          </a:blip>
          <a:srcRect l="16011" t="21766" r="53460" b="46528"/>
          <a:stretch/>
        </p:blipFill>
        <p:spPr>
          <a:xfrm rot="1922808">
            <a:off x="720321" y="3774010"/>
            <a:ext cx="973509" cy="1454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/>
          <p:cNvPicPr preferRelativeResize="0"/>
          <p:nvPr/>
        </p:nvPicPr>
        <p:blipFill rotWithShape="1">
          <a:blip r:embed="rId6">
            <a:alphaModFix/>
          </a:blip>
          <a:srcRect l="16011" t="21766" r="53460" b="46528"/>
          <a:stretch/>
        </p:blipFill>
        <p:spPr>
          <a:xfrm rot="-9501081">
            <a:off x="8931001" y="8265460"/>
            <a:ext cx="987272" cy="14902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90f84d8c9f_9_1"/>
          <p:cNvSpPr txBox="1"/>
          <p:nvPr/>
        </p:nvSpPr>
        <p:spPr>
          <a:xfrm>
            <a:off x="671139" y="4682588"/>
            <a:ext cx="8946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LAUNCH PRIZES POSTS</a:t>
            </a:r>
            <a:endParaRPr sz="54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7"/>
          <p:cNvPicPr preferRelativeResize="0"/>
          <p:nvPr/>
        </p:nvPicPr>
        <p:blipFill rotWithShape="1">
          <a:blip r:embed="rId3">
            <a:alphaModFix/>
          </a:blip>
          <a:srcRect l="25047" r="25047"/>
          <a:stretch/>
        </p:blipFill>
        <p:spPr>
          <a:xfrm>
            <a:off x="75" y="0"/>
            <a:ext cx="10288502" cy="10288574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7"/>
          <p:cNvSpPr/>
          <p:nvPr/>
        </p:nvSpPr>
        <p:spPr>
          <a:xfrm>
            <a:off x="0" y="-125"/>
            <a:ext cx="10288500" cy="10288500"/>
          </a:xfrm>
          <a:prstGeom prst="rect">
            <a:avLst/>
          </a:prstGeom>
          <a:solidFill>
            <a:schemeClr val="dk1">
              <a:alpha val="3529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7" descr="A picture containing text, flower,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7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4078326">
            <a:off x="-10503327" y="-6343461"/>
            <a:ext cx="17640456" cy="1637927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7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7"/>
          <p:cNvSpPr txBox="1"/>
          <p:nvPr/>
        </p:nvSpPr>
        <p:spPr>
          <a:xfrm>
            <a:off x="457850" y="1390775"/>
            <a:ext cx="7530600" cy="42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lang="en-US" sz="6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NEW </a:t>
            </a:r>
            <a:br>
              <a:rPr lang="en-US" sz="6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6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EUROPEAN</a:t>
            </a:r>
            <a:br>
              <a:rPr lang="en-US" sz="6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67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BAUHAUS</a:t>
            </a:r>
            <a:r>
              <a:rPr lang="en-US" sz="67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en-US" sz="67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67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PRIZES</a:t>
            </a:r>
            <a:r>
              <a:rPr lang="en-US" sz="6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2024</a:t>
            </a:r>
            <a:endParaRPr sz="114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9" name="Google Shape;159;p7"/>
          <p:cNvSpPr txBox="1"/>
          <p:nvPr/>
        </p:nvSpPr>
        <p:spPr>
          <a:xfrm>
            <a:off x="754700" y="6987938"/>
            <a:ext cx="9244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Apply until</a:t>
            </a:r>
            <a:r>
              <a:rPr lang="en-US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en-US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 NOVEMBER</a:t>
            </a:r>
            <a:endParaRPr sz="4600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g190f84d8c9f_4_189"/>
          <p:cNvPicPr preferRelativeResize="0"/>
          <p:nvPr/>
        </p:nvPicPr>
        <p:blipFill rotWithShape="1">
          <a:blip r:embed="rId3">
            <a:alphaModFix/>
          </a:blip>
          <a:srcRect r="33346"/>
          <a:stretch/>
        </p:blipFill>
        <p:spPr>
          <a:xfrm>
            <a:off x="0" y="0"/>
            <a:ext cx="10288573" cy="1028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190f84d8c9f_4_189"/>
          <p:cNvSpPr/>
          <p:nvPr/>
        </p:nvSpPr>
        <p:spPr>
          <a:xfrm>
            <a:off x="25" y="75"/>
            <a:ext cx="10288500" cy="10288500"/>
          </a:xfrm>
          <a:prstGeom prst="rect">
            <a:avLst/>
          </a:prstGeom>
          <a:solidFill>
            <a:schemeClr val="dk1">
              <a:alpha val="2549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g190f84d8c9f_4_189" descr="A picture containing text, flower, plan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190f84d8c9f_4_189" descr="A picture containing spectacles, sunglasses, mirror, goggle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4078327">
            <a:off x="-2686060" y="4172892"/>
            <a:ext cx="8755216" cy="812927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g190f84d8c9f_4_189"/>
          <p:cNvSpPr txBox="1"/>
          <p:nvPr/>
        </p:nvSpPr>
        <p:spPr>
          <a:xfrm>
            <a:off x="2201924" y="9314525"/>
            <a:ext cx="6343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g190f84d8c9f_4_189"/>
          <p:cNvSpPr txBox="1"/>
          <p:nvPr/>
        </p:nvSpPr>
        <p:spPr>
          <a:xfrm>
            <a:off x="522075" y="1217350"/>
            <a:ext cx="92445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SUBMIT YOUR</a:t>
            </a:r>
            <a:r>
              <a:rPr lang="en-US" sz="4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BEAUTIFUL</a:t>
            </a:r>
            <a:r>
              <a:rPr lang="en-US" sz="4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SUSTAINABLE </a:t>
            </a:r>
            <a:r>
              <a:rPr lang="en-US" sz="4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&amp; </a:t>
            </a:r>
            <a:r>
              <a:rPr lang="en-US" sz="4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INCLUSIVE </a:t>
            </a:r>
            <a:r>
              <a:rPr lang="en-US" sz="4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PROJECT OR IDEA</a:t>
            </a:r>
            <a:endParaRPr sz="4900" b="0" i="0" u="none" strike="noStrike" cap="non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71" name="Google Shape;171;g190f84d8c9f_4_189"/>
          <p:cNvSpPr txBox="1"/>
          <p:nvPr/>
        </p:nvSpPr>
        <p:spPr>
          <a:xfrm>
            <a:off x="839300" y="5623863"/>
            <a:ext cx="92445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5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Apply until</a:t>
            </a:r>
            <a:r>
              <a:rPr lang="en-US" sz="5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en-US" sz="5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5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 NOVEMBER</a:t>
            </a:r>
            <a:endParaRPr sz="5300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98194ee683_3_28"/>
          <p:cNvSpPr txBox="1"/>
          <p:nvPr/>
        </p:nvSpPr>
        <p:spPr>
          <a:xfrm>
            <a:off x="671139" y="4682588"/>
            <a:ext cx="8946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STRAND POSTS</a:t>
            </a:r>
            <a:endParaRPr sz="54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"/>
          <p:cNvSpPr txBox="1"/>
          <p:nvPr/>
        </p:nvSpPr>
        <p:spPr>
          <a:xfrm>
            <a:off x="1609043" y="4033602"/>
            <a:ext cx="70704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STRAND A</a:t>
            </a:r>
            <a:br>
              <a:rPr lang="en-US" sz="54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4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Focus Champions </a:t>
            </a:r>
            <a:endParaRPr sz="54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3"/>
          <p:cNvSpPr/>
          <p:nvPr/>
        </p:nvSpPr>
        <p:spPr>
          <a:xfrm>
            <a:off x="0" y="0"/>
            <a:ext cx="1752600" cy="102885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g284ef3f6e20_0_32"/>
          <p:cNvPicPr preferRelativeResize="0"/>
          <p:nvPr/>
        </p:nvPicPr>
        <p:blipFill rotWithShape="1">
          <a:blip r:embed="rId3">
            <a:alphaModFix/>
          </a:blip>
          <a:srcRect l="13537" r="38963"/>
          <a:stretch/>
        </p:blipFill>
        <p:spPr>
          <a:xfrm>
            <a:off x="25" y="25"/>
            <a:ext cx="10339075" cy="1028857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284ef3f6e20_0_32"/>
          <p:cNvSpPr/>
          <p:nvPr/>
        </p:nvSpPr>
        <p:spPr>
          <a:xfrm>
            <a:off x="25" y="-200"/>
            <a:ext cx="10339200" cy="10288500"/>
          </a:xfrm>
          <a:prstGeom prst="rect">
            <a:avLst/>
          </a:prstGeom>
          <a:solidFill>
            <a:schemeClr val="dk1">
              <a:alpha val="3373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g284ef3f6e20_0_32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172193">
            <a:off x="4311979" y="-6281107"/>
            <a:ext cx="10321191" cy="9583311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84ef3f6e20_0_32"/>
          <p:cNvSpPr txBox="1"/>
          <p:nvPr/>
        </p:nvSpPr>
        <p:spPr>
          <a:xfrm>
            <a:off x="654771" y="1714250"/>
            <a:ext cx="4953000" cy="23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Make                            your project</a:t>
            </a:r>
            <a:br>
              <a:rPr lang="en-US" sz="4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SHINE BRIGHT</a:t>
            </a:r>
            <a:endParaRPr sz="49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1" name="Google Shape;191;g284ef3f6e20_0_32" descr="A picture containing spectacles, sunglasses, mirror, goggle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20200" y="9275882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g284ef3f6e20_0_32"/>
          <p:cNvSpPr txBox="1"/>
          <p:nvPr/>
        </p:nvSpPr>
        <p:spPr>
          <a:xfrm>
            <a:off x="2286002" y="9403400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PRIZES </a:t>
            </a:r>
            <a:endParaRPr sz="2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g284ef3f6e20_0_32"/>
          <p:cNvSpPr txBox="1"/>
          <p:nvPr/>
        </p:nvSpPr>
        <p:spPr>
          <a:xfrm>
            <a:off x="776887" y="5198725"/>
            <a:ext cx="87348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en-US" sz="4200" b="0" i="0" u="none" strike="noStrike" cap="non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</a:t>
            </a:r>
            <a:r>
              <a:rPr lang="en-US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EW EUROPEAN BAUHAUS</a:t>
            </a:r>
            <a:br>
              <a:rPr lang="en-US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4200" b="0" i="0" u="none" strike="noStrike" cap="non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US" sz="4200">
                <a:solidFill>
                  <a:schemeClr val="lt1"/>
                </a:solidFill>
                <a:highlight>
                  <a:srgbClr val="74DCAB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CHAMPIONS</a:t>
            </a:r>
            <a:endParaRPr sz="4200" b="0" i="0" u="none" strike="noStrike" cap="none">
              <a:solidFill>
                <a:schemeClr val="lt1"/>
              </a:solidFill>
              <a:highlight>
                <a:srgbClr val="74DCAB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g284ef3f6e20_0_32"/>
          <p:cNvSpPr/>
          <p:nvPr/>
        </p:nvSpPr>
        <p:spPr>
          <a:xfrm>
            <a:off x="0" y="1659950"/>
            <a:ext cx="495300" cy="24636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g284ef3f6e20_0_32"/>
          <p:cNvSpPr txBox="1"/>
          <p:nvPr/>
        </p:nvSpPr>
        <p:spPr>
          <a:xfrm>
            <a:off x="4778475" y="7533125"/>
            <a:ext cx="49530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en-US" sz="4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Apply until</a:t>
            </a:r>
            <a:br>
              <a:rPr lang="en-US" sz="4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43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 NOVEMBER</a:t>
            </a:r>
            <a:endParaRPr sz="43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6" name="Google Shape;196;g284ef3f6e20_0_32"/>
          <p:cNvSpPr/>
          <p:nvPr/>
        </p:nvSpPr>
        <p:spPr>
          <a:xfrm>
            <a:off x="9920125" y="7396025"/>
            <a:ext cx="419100" cy="15531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302</Words>
  <Application>Microsoft Office PowerPoint</Application>
  <PresentationFormat>Custom</PresentationFormat>
  <Paragraphs>49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Montserrat ExtraBold</vt:lpstr>
      <vt:lpstr>Calibri</vt:lpstr>
      <vt:lpstr>Montserrat SemiBold</vt:lpstr>
      <vt:lpstr>Montserrat Light</vt:lpstr>
      <vt:lpstr>Montserrat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Soukheina Thiam | WMHProject</dc:creator>
  <cp:lastModifiedBy>DELL'OSSO Christine (JRC)</cp:lastModifiedBy>
  <cp:revision>1</cp:revision>
  <dcterms:created xsi:type="dcterms:W3CDTF">2022-11-16T09:30:07Z</dcterms:created>
  <dcterms:modified xsi:type="dcterms:W3CDTF">2023-10-02T09:25:05Z</dcterms:modified>
</cp:coreProperties>
</file>