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5"/>
  </p:notesMasterIdLst>
  <p:sldIdLst>
    <p:sldId id="259" r:id="rId2"/>
    <p:sldId id="260" r:id="rId3"/>
    <p:sldId id="261" r:id="rId4"/>
  </p:sldIdLst>
  <p:sldSz cx="10287000" cy="10287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720" y="60"/>
      </p:cViewPr>
      <p:guideLst>
        <p:guide orient="horz" pos="3240"/>
        <p:guide pos="32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3480" y="763480"/>
            <a:ext cx="907297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spc="-150" dirty="0">
                <a:latin typeface="Calibri Light" panose="020F0302020204030204" pitchFamily="34" charset="0"/>
                <a:cs typeface="Calibri Light" panose="020F0302020204030204" pitchFamily="34" charset="0"/>
              </a:rPr>
              <a:t>New European Bauhaus</a:t>
            </a:r>
          </a:p>
          <a:p>
            <a:r>
              <a:rPr lang="en-GB" sz="8800" cap="all" spc="-150" dirty="0" smtClean="0">
                <a:latin typeface="Calibri" panose="020F0502020204030204" pitchFamily="34" charset="0"/>
                <a:cs typeface="Calibri" panose="020F0502020204030204" pitchFamily="34" charset="0"/>
              </a:rPr>
              <a:t>Progress Report</a:t>
            </a:r>
            <a:endParaRPr lang="en-GB" sz="8800" cap="all" spc="-15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 rot="5400000">
            <a:off x="-1052016" y="5943597"/>
            <a:ext cx="2467993" cy="914405"/>
          </a:xfrm>
          <a:prstGeom prst="rect">
            <a:avLst/>
          </a:prstGeom>
          <a:solidFill>
            <a:srgbClr val="F8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480" y="4969638"/>
            <a:ext cx="67736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Calibri" panose="020F0502020204030204" pitchFamily="34" charset="0"/>
                <a:cs typeface="Calibri" panose="020F0502020204030204" pitchFamily="34" charset="0"/>
              </a:rPr>
              <a:t>Key </a:t>
            </a:r>
            <a:r>
              <a:rPr lang="en-US" sz="6000" b="1" dirty="0">
                <a:latin typeface="Calibri" panose="020F0502020204030204" pitchFamily="34" charset="0"/>
                <a:cs typeface="Calibri" panose="020F0502020204030204" pitchFamily="34" charset="0"/>
              </a:rPr>
              <a:t>activities</a:t>
            </a:r>
            <a:r>
              <a:rPr lang="en-US" sz="6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6000" b="1" dirty="0">
                <a:latin typeface="Calibri" panose="020F0502020204030204" pitchFamily="34" charset="0"/>
                <a:cs typeface="Calibri" panose="020F0502020204030204" pitchFamily="34" charset="0"/>
              </a:rPr>
              <a:t>achievements</a:t>
            </a:r>
            <a:r>
              <a:rPr lang="en-US" sz="6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6000" b="1" dirty="0">
                <a:latin typeface="Calibri" panose="020F0502020204030204" pitchFamily="34" charset="0"/>
                <a:cs typeface="Calibri" panose="020F0502020204030204" pitchFamily="34" charset="0"/>
              </a:rPr>
              <a:t>next steps</a:t>
            </a:r>
            <a:endParaRPr lang="en-GB" sz="8800" b="1" cap="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465" y="9072978"/>
            <a:ext cx="1010604" cy="70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4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2"/>
            <a:ext cx="10287000" cy="102847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3480" y="763480"/>
            <a:ext cx="907297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spc="-150" dirty="0">
                <a:latin typeface="Calibri Light" panose="020F0302020204030204" pitchFamily="34" charset="0"/>
                <a:cs typeface="Calibri Light" panose="020F0302020204030204" pitchFamily="34" charset="0"/>
              </a:rPr>
              <a:t>New European Bauhaus</a:t>
            </a:r>
          </a:p>
          <a:p>
            <a:r>
              <a:rPr lang="en-GB" sz="8800" cap="all" spc="-150" dirty="0">
                <a:latin typeface="Calibri" panose="020F0502020204030204" pitchFamily="34" charset="0"/>
                <a:cs typeface="Calibri" panose="020F0502020204030204" pitchFamily="34" charset="0"/>
              </a:rPr>
              <a:t>Compass</a:t>
            </a:r>
          </a:p>
        </p:txBody>
      </p:sp>
      <p:sp>
        <p:nvSpPr>
          <p:cNvPr id="4" name="Rectangle 3"/>
          <p:cNvSpPr/>
          <p:nvPr/>
        </p:nvSpPr>
        <p:spPr>
          <a:xfrm rot="5400000">
            <a:off x="-1491461" y="6383041"/>
            <a:ext cx="3346882" cy="914405"/>
          </a:xfrm>
          <a:prstGeom prst="rect">
            <a:avLst/>
          </a:prstGeom>
          <a:solidFill>
            <a:srgbClr val="F8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480" y="4969638"/>
            <a:ext cx="81053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Calibri" panose="020F0502020204030204" pitchFamily="34" charset="0"/>
                <a:cs typeface="Calibri" panose="020F0502020204030204" pitchFamily="34" charset="0"/>
              </a:rPr>
              <a:t>How </a:t>
            </a:r>
            <a:r>
              <a:rPr lang="en-US" sz="6000" b="1" dirty="0">
                <a:latin typeface="Calibri" panose="020F0502020204030204" pitchFamily="34" charset="0"/>
                <a:cs typeface="Calibri" panose="020F0502020204030204" pitchFamily="34" charset="0"/>
              </a:rPr>
              <a:t>beautiful</a:t>
            </a:r>
            <a:r>
              <a:rPr lang="en-US" sz="600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r>
              <a:rPr lang="en-US" sz="6000" b="1" dirty="0">
                <a:latin typeface="Calibri" panose="020F0502020204030204" pitchFamily="34" charset="0"/>
                <a:cs typeface="Calibri" panose="020F0502020204030204" pitchFamily="34" charset="0"/>
              </a:rPr>
              <a:t>sustainable</a:t>
            </a:r>
            <a:r>
              <a:rPr lang="en-US" sz="60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6000" b="1" dirty="0">
                <a:latin typeface="Calibri" panose="020F0502020204030204" pitchFamily="34" charset="0"/>
                <a:cs typeface="Calibri" panose="020F0502020204030204" pitchFamily="34" charset="0"/>
              </a:rPr>
              <a:t>inclusive</a:t>
            </a:r>
          </a:p>
          <a:p>
            <a:r>
              <a:rPr lang="en-US" sz="6000" dirty="0">
                <a:latin typeface="Calibri" panose="020F0502020204030204" pitchFamily="34" charset="0"/>
                <a:cs typeface="Calibri" panose="020F0502020204030204" pitchFamily="34" charset="0"/>
              </a:rPr>
              <a:t>is your project?</a:t>
            </a:r>
            <a:endParaRPr lang="en-GB" sz="8800" b="1" cap="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10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rot="5400000">
            <a:off x="1220669" y="3670910"/>
            <a:ext cx="3435662" cy="642744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3480" y="763480"/>
            <a:ext cx="907297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spc="-150" dirty="0">
                <a:latin typeface="Calibri Light" panose="020F0302020204030204" pitchFamily="34" charset="0"/>
                <a:cs typeface="Calibri Light" panose="020F0302020204030204" pitchFamily="34" charset="0"/>
              </a:rPr>
              <a:t>New European Bauhaus</a:t>
            </a:r>
          </a:p>
          <a:p>
            <a:r>
              <a:rPr lang="en-GB" sz="8800" cap="all" spc="-150" dirty="0">
                <a:latin typeface="Calibri" panose="020F0502020204030204" pitchFamily="34" charset="0"/>
                <a:cs typeface="Calibri" panose="020F0502020204030204" pitchFamily="34" charset="0"/>
              </a:rPr>
              <a:t>Dashboard</a:t>
            </a:r>
          </a:p>
        </p:txBody>
      </p:sp>
      <p:sp>
        <p:nvSpPr>
          <p:cNvPr id="4" name="Rectangle 3"/>
          <p:cNvSpPr/>
          <p:nvPr/>
        </p:nvSpPr>
        <p:spPr>
          <a:xfrm rot="5400000">
            <a:off x="-1535853" y="6427431"/>
            <a:ext cx="3435663" cy="914405"/>
          </a:xfrm>
          <a:prstGeom prst="rect">
            <a:avLst/>
          </a:prstGeom>
          <a:solidFill>
            <a:srgbClr val="F8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481" y="4969638"/>
            <a:ext cx="56373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latin typeface="Calibri" panose="020F0502020204030204" pitchFamily="34" charset="0"/>
                <a:cs typeface="Calibri" panose="020F0502020204030204" pitchFamily="34" charset="0"/>
              </a:rPr>
              <a:t>Check </a:t>
            </a:r>
            <a:r>
              <a:rPr lang="en-US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br>
              <a:rPr lang="en-US" sz="6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interactive </a:t>
            </a:r>
            <a:r>
              <a:rPr lang="en-US" sz="6000" b="1" dirty="0">
                <a:latin typeface="Calibri" panose="020F0502020204030204" pitchFamily="34" charset="0"/>
                <a:cs typeface="Calibri" panose="020F0502020204030204" pitchFamily="34" charset="0"/>
              </a:rPr>
              <a:t>map </a:t>
            </a:r>
            <a:r>
              <a:rPr lang="en-US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6000" dirty="0">
                <a:latin typeface="Calibri" panose="020F0502020204030204" pitchFamily="34" charset="0"/>
                <a:cs typeface="Calibri" panose="020F0502020204030204" pitchFamily="34" charset="0"/>
              </a:rPr>
              <a:t>meet the </a:t>
            </a:r>
            <a:r>
              <a:rPr lang="en-US" sz="6000" dirty="0" smtClean="0">
                <a:latin typeface="Calibri" panose="020F0502020204030204" pitchFamily="34" charset="0"/>
                <a:cs typeface="Calibri" panose="020F0502020204030204" pitchFamily="34" charset="0"/>
              </a:rPr>
              <a:t>NEB </a:t>
            </a:r>
            <a:r>
              <a:rPr lang="en-US" sz="6000" b="1" dirty="0">
                <a:latin typeface="Calibri" panose="020F0502020204030204" pitchFamily="34" charset="0"/>
                <a:cs typeface="Calibri" panose="020F0502020204030204" pitchFamily="34" charset="0"/>
              </a:rPr>
              <a:t>community</a:t>
            </a:r>
            <a:endParaRPr lang="en-GB" sz="8800" b="1" cap="all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30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43</Words>
  <Application>Microsoft Office PowerPoint</Application>
  <PresentationFormat>Custom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Simple Light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MANTZANA Kassiani (JRC);Christine.DELL'OSSO@ec.europa.eu</dc:creator>
  <cp:lastModifiedBy>DELL'OSSO Christine (JRC)</cp:lastModifiedBy>
  <cp:revision>16</cp:revision>
  <dcterms:modified xsi:type="dcterms:W3CDTF">2023-01-16T15:34:52Z</dcterms:modified>
</cp:coreProperties>
</file>