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9" r:id="rId2"/>
  </p:sldIdLst>
  <p:sldSz cx="10287000" cy="10287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240">
          <p15:clr>
            <a:srgbClr val="A4A3A4"/>
          </p15:clr>
        </p15:guide>
        <p15:guide id="2" pos="3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7E501"/>
    <a:srgbClr val="F8F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2660" y="332"/>
      </p:cViewPr>
      <p:guideLst>
        <p:guide orient="horz" pos="3240"/>
        <p:guide pos="32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714816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50672" y="1489150"/>
            <a:ext cx="9585600" cy="4105200"/>
          </a:xfrm>
          <a:prstGeom prst="rect">
            <a:avLst/>
          </a:prstGeom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1pPr>
            <a:lvl2pPr lvl="1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2pPr>
            <a:lvl3pPr lvl="2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3pPr>
            <a:lvl4pPr lvl="3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4pPr>
            <a:lvl5pPr lvl="4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5pPr>
            <a:lvl6pPr lvl="5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6pPr>
            <a:lvl7pPr lvl="6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7pPr>
            <a:lvl8pPr lvl="7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8pPr>
            <a:lvl9pPr lvl="8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50663" y="5668250"/>
            <a:ext cx="9585600" cy="15852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50663" y="2212250"/>
            <a:ext cx="9585600" cy="3927000"/>
          </a:xfrm>
          <a:prstGeom prst="rect">
            <a:avLst/>
          </a:prstGeom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50663" y="6304450"/>
            <a:ext cx="9585600" cy="26016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87350" algn="ctr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marL="914400" lvl="1" indent="-3556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algn="ctr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algn="ctr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50663" y="4301700"/>
            <a:ext cx="9585600" cy="16836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87350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4500000" cy="68328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600" lvl="2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marL="1828800" lvl="3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marL="2286000" lvl="4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marL="2743200" lvl="5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marL="3200400" lvl="6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marL="3657600" lvl="7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marL="4114800" lvl="8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5436450" y="2304950"/>
            <a:ext cx="4500000" cy="68328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600" lvl="2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marL="1828800" lvl="3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marL="2286000" lvl="4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marL="2743200" lvl="5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marL="3200400" lvl="6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marL="3657600" lvl="7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marL="4114800" lvl="8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50663" y="1111200"/>
            <a:ext cx="3159000" cy="1511400"/>
          </a:xfrm>
          <a:prstGeom prst="rect">
            <a:avLst/>
          </a:prstGeom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50663" y="2779200"/>
            <a:ext cx="3159000" cy="63588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marL="914400" lvl="1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600" lvl="2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marL="1828800" lvl="3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marL="2286000" lvl="4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marL="2743200" lvl="5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marL="3200400" lvl="6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marL="3657600" lvl="7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marL="4114800" lvl="8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551531" y="900300"/>
            <a:ext cx="7163700" cy="81816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1pPr>
            <a:lvl2pPr lvl="1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2pPr>
            <a:lvl3pPr lvl="2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3pPr>
            <a:lvl4pPr lvl="3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4pPr>
            <a:lvl5pPr lvl="4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5pPr>
            <a:lvl6pPr lvl="5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6pPr>
            <a:lvl7pPr lvl="6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7pPr>
            <a:lvl8pPr lvl="7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8pPr>
            <a:lvl9pPr lvl="8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143500" y="-250"/>
            <a:ext cx="51435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9525" tIns="129525" rIns="129525" bIns="1295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98688" y="2466350"/>
            <a:ext cx="4550700" cy="2964600"/>
          </a:xfrm>
          <a:prstGeom prst="rect">
            <a:avLst/>
          </a:prstGeom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98688" y="5606150"/>
            <a:ext cx="4550700" cy="24702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5556938" y="1448150"/>
            <a:ext cx="4316700" cy="7390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457200" lvl="0" indent="-387350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50663" y="8461150"/>
            <a:ext cx="6748800" cy="1210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873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Char char="●"/>
              <a:defRPr sz="2500">
                <a:solidFill>
                  <a:schemeClr val="dk2"/>
                </a:solidFill>
              </a:defRPr>
            </a:lvl1pPr>
            <a:lvl2pPr marL="914400" lvl="1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2pPr>
            <a:lvl3pPr marL="1371600" lvl="2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3pPr>
            <a:lvl4pPr marL="1828800" lvl="3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  <a:defRPr sz="2000">
                <a:solidFill>
                  <a:schemeClr val="dk2"/>
                </a:solidFill>
              </a:defRPr>
            </a:lvl4pPr>
            <a:lvl5pPr marL="2286000" lvl="4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5pPr>
            <a:lvl6pPr marL="2743200" lvl="5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6pPr>
            <a:lvl7pPr marL="3200400" lvl="6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  <a:defRPr sz="2000">
                <a:solidFill>
                  <a:schemeClr val="dk2"/>
                </a:solidFill>
              </a:defRPr>
            </a:lvl7pPr>
            <a:lvl8pPr marL="3657600" lvl="7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8pPr>
            <a:lvl9pPr marL="4114800" lvl="8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 algn="r">
              <a:buNone/>
              <a:defRPr sz="1400">
                <a:solidFill>
                  <a:schemeClr val="dk2"/>
                </a:solidFill>
              </a:defRPr>
            </a:lvl1pPr>
            <a:lvl2pPr lvl="1" algn="r">
              <a:buNone/>
              <a:defRPr sz="1400">
                <a:solidFill>
                  <a:schemeClr val="dk2"/>
                </a:solidFill>
              </a:defRPr>
            </a:lvl2pPr>
            <a:lvl3pPr lvl="2" algn="r">
              <a:buNone/>
              <a:defRPr sz="1400">
                <a:solidFill>
                  <a:schemeClr val="dk2"/>
                </a:solidFill>
              </a:defRPr>
            </a:lvl3pPr>
            <a:lvl4pPr lvl="3" algn="r">
              <a:buNone/>
              <a:defRPr sz="1400">
                <a:solidFill>
                  <a:schemeClr val="dk2"/>
                </a:solidFill>
              </a:defRPr>
            </a:lvl4pPr>
            <a:lvl5pPr lvl="4" algn="r">
              <a:buNone/>
              <a:defRPr sz="1400">
                <a:solidFill>
                  <a:schemeClr val="dk2"/>
                </a:solidFill>
              </a:defRPr>
            </a:lvl5pPr>
            <a:lvl6pPr lvl="5" algn="r">
              <a:buNone/>
              <a:defRPr sz="1400">
                <a:solidFill>
                  <a:schemeClr val="dk2"/>
                </a:solidFill>
              </a:defRPr>
            </a:lvl6pPr>
            <a:lvl7pPr lvl="6" algn="r">
              <a:buNone/>
              <a:defRPr sz="1400">
                <a:solidFill>
                  <a:schemeClr val="dk2"/>
                </a:solidFill>
              </a:defRPr>
            </a:lvl7pPr>
            <a:lvl8pPr lvl="7" algn="r">
              <a:buNone/>
              <a:defRPr sz="1400">
                <a:solidFill>
                  <a:schemeClr val="dk2"/>
                </a:solidFill>
              </a:defRPr>
            </a:lvl8pPr>
            <a:lvl9pPr lvl="8" algn="r">
              <a:buNone/>
              <a:defRPr sz="14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90" t="11280" r="1" b="18837"/>
          <a:stretch/>
        </p:blipFill>
        <p:spPr>
          <a:xfrm>
            <a:off x="0" y="-14990"/>
            <a:ext cx="10286999" cy="103180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1465" y="9072978"/>
            <a:ext cx="1010604" cy="70742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2050182"/>
            <a:ext cx="4167739" cy="933650"/>
          </a:xfrm>
          <a:prstGeom prst="rect">
            <a:avLst/>
          </a:prstGeom>
          <a:solidFill>
            <a:srgbClr val="F7E501"/>
          </a:solidFill>
          <a:ln>
            <a:solidFill>
              <a:srgbClr val="E6E6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643467" y="740958"/>
            <a:ext cx="8502065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cap="all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C Square Sans Pro" panose="020B0506040000020004" pitchFamily="34" charset="0"/>
              </a:rPr>
              <a:t> </a:t>
            </a:r>
          </a:p>
          <a:p>
            <a:r>
              <a:rPr lang="en-US" sz="7200" cap="all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C Square Sans Pro" panose="020B0506040000020004" pitchFamily="34" charset="0"/>
              </a:rPr>
              <a:t>UKRAINE </a:t>
            </a:r>
            <a:r>
              <a:rPr lang="en-US" sz="7200" cap="all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C Square Sans Pro Medium" panose="020B0500000000020004" pitchFamily="34" charset="0"/>
              </a:rPr>
              <a:t>TOGETHER</a:t>
            </a:r>
            <a:endParaRPr lang="en-US" sz="7200" cap="all" dirty="0" smtClean="0">
              <a:solidFill>
                <a:schemeClr val="tx1">
                  <a:lumMod val="75000"/>
                  <a:lumOff val="25000"/>
                </a:schemeClr>
              </a:solidFill>
              <a:latin typeface="EC Square Sans Pro Medium" panose="020B05000000000200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37398" y="3866786"/>
            <a:ext cx="830813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C Square Sans Pro" panose="020B0506040000020004" pitchFamily="34" charset="0"/>
                <a:ea typeface="Verdana" panose="020B0604030504040204" pitchFamily="34" charset="0"/>
              </a:rPr>
              <a:t>CAPACITY-BUILDING PROGRAMME</a:t>
            </a:r>
          </a:p>
          <a:p>
            <a:pPr algn="r"/>
            <a:r>
              <a:rPr lang="en-GB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C Square Sans Pro" panose="020B0506040000020004" pitchFamily="34" charset="0"/>
                <a:ea typeface="Verdana" panose="020B0604030504040204" pitchFamily="34" charset="0"/>
              </a:rPr>
              <a:t>ONLINE SUMMARY SESSION</a:t>
            </a:r>
            <a:endParaRPr lang="en-GB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EC Square Sans Pro" panose="020B0506040000020004" pitchFamily="34" charset="0"/>
              <a:ea typeface="Verdana" panose="020B0604030504040204" pitchFamily="34" charset="0"/>
            </a:endParaRPr>
          </a:p>
          <a:p>
            <a:pPr algn="r"/>
            <a:r>
              <a:rPr lang="en-GB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C Square Sans Pro" panose="020B0506040000020004" pitchFamily="34" charset="0"/>
                <a:ea typeface="Verdana" panose="020B0604030504040204" pitchFamily="34" charset="0"/>
              </a:rPr>
              <a:t>31 </a:t>
            </a:r>
            <a:r>
              <a:rPr lang="en-GB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C Square Sans Pro" panose="020B0506040000020004" pitchFamily="34" charset="0"/>
                <a:ea typeface="Verdana" panose="020B0604030504040204" pitchFamily="34" charset="0"/>
              </a:rPr>
              <a:t>August</a:t>
            </a:r>
          </a:p>
          <a:p>
            <a:pPr algn="r"/>
            <a:r>
              <a:rPr lang="en-GB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C Square Sans Pro" panose="020B0506040000020004" pitchFamily="34" charset="0"/>
                <a:ea typeface="Verdana" panose="020B0604030504040204" pitchFamily="34" charset="0"/>
              </a:rPr>
              <a:t>14:00 CEST</a:t>
            </a:r>
            <a:endParaRPr lang="en-GB" sz="4000" dirty="0">
              <a:solidFill>
                <a:schemeClr val="tx1">
                  <a:lumMod val="75000"/>
                  <a:lumOff val="25000"/>
                </a:schemeClr>
              </a:solidFill>
              <a:latin typeface="EC Square Sans Pro" panose="020B05060400000200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3467" y="704185"/>
            <a:ext cx="6128601" cy="15081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200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EC Square Sans Pro" panose="020B0506040000020004" pitchFamily="34" charset="0"/>
              </a:rPr>
              <a:t>REBUILDING</a:t>
            </a:r>
            <a:endParaRPr lang="en-GB" sz="9200" dirty="0"/>
          </a:p>
        </p:txBody>
      </p:sp>
    </p:spTree>
    <p:extLst>
      <p:ext uri="{BB962C8B-B14F-4D97-AF65-F5344CB8AC3E}">
        <p14:creationId xmlns:p14="http://schemas.microsoft.com/office/powerpoint/2010/main" val="218014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13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EC Square Sans Pro</vt:lpstr>
      <vt:lpstr>EC Square Sans Pro Medium</vt:lpstr>
      <vt:lpstr>Verdana</vt:lpstr>
      <vt:lpstr>Simple Light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MANTZANA Kassiani (JRC);Christine.DELL'OSSO@ec.europa.eu</dc:creator>
  <cp:lastModifiedBy>STEINBRUCK Sandra (JRC)</cp:lastModifiedBy>
  <cp:revision>31</cp:revision>
  <dcterms:modified xsi:type="dcterms:W3CDTF">2023-08-21T14:33:45Z</dcterms:modified>
</cp:coreProperties>
</file>