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1"/>
  </p:sldMasterIdLst>
  <p:notesMasterIdLst>
    <p:notesMasterId r:id="rId3"/>
  </p:notesMasterIdLst>
  <p:sldIdLst>
    <p:sldId id="259" r:id="rId2"/>
  </p:sldIdLst>
  <p:sldSz cx="10287000" cy="10287000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3240">
          <p15:clr>
            <a:srgbClr val="A4A3A4"/>
          </p15:clr>
        </p15:guide>
        <p15:guide id="2" pos="32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E6E6"/>
    <a:srgbClr val="F7E501"/>
    <a:srgbClr val="F8F2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>
        <p:scale>
          <a:sx n="66" d="100"/>
          <a:sy n="66" d="100"/>
        </p:scale>
        <p:origin x="2660" y="332"/>
      </p:cViewPr>
      <p:guideLst>
        <p:guide orient="horz" pos="3240"/>
        <p:guide pos="3240"/>
      </p:guideLst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1714816" y="685800"/>
            <a:ext cx="3429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50672" y="1489150"/>
            <a:ext cx="9585600" cy="41052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1pPr>
            <a:lvl2pPr lvl="1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2pPr>
            <a:lvl3pPr lvl="2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3pPr>
            <a:lvl4pPr lvl="3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4pPr>
            <a:lvl5pPr lvl="4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5pPr>
            <a:lvl6pPr lvl="5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6pPr>
            <a:lvl7pPr lvl="6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7pPr>
            <a:lvl8pPr lvl="7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8pPr>
            <a:lvl9pPr lvl="8" algn="ctr">
              <a:spcBef>
                <a:spcPts val="0"/>
              </a:spcBef>
              <a:spcAft>
                <a:spcPts val="0"/>
              </a:spcAft>
              <a:buSzPts val="7400"/>
              <a:buNone/>
              <a:defRPr sz="74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50663" y="5668250"/>
            <a:ext cx="9585600" cy="15852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000"/>
              <a:buNone/>
              <a:defRPr sz="40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50663" y="2212250"/>
            <a:ext cx="9585600" cy="39270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7000"/>
              <a:buNone/>
              <a:defRPr sz="17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50663" y="6304450"/>
            <a:ext cx="9585600" cy="26016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87350" algn="ctr">
              <a:spcBef>
                <a:spcPts val="0"/>
              </a:spcBef>
              <a:spcAft>
                <a:spcPts val="0"/>
              </a:spcAft>
              <a:buSzPts val="2500"/>
              <a:buChar char="●"/>
              <a:defRPr/>
            </a:lvl1pPr>
            <a:lvl2pPr marL="914400" lvl="1" indent="-355600" algn="ctr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2pPr>
            <a:lvl3pPr marL="1371600" lvl="2" indent="-355600" algn="ctr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3pPr>
            <a:lvl4pPr marL="1828800" lvl="3" indent="-355600" algn="ctr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4pPr>
            <a:lvl5pPr marL="2286000" lvl="4" indent="-355600" algn="ctr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5pPr>
            <a:lvl6pPr marL="2743200" lvl="5" indent="-355600" algn="ctr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6pPr>
            <a:lvl7pPr marL="3200400" lvl="6" indent="-355600" algn="ctr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7pPr>
            <a:lvl8pPr marL="3657600" lvl="7" indent="-355600" algn="ctr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8pPr>
            <a:lvl9pPr marL="4114800" lvl="8" indent="-355600" algn="ctr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50663" y="4301700"/>
            <a:ext cx="9585600" cy="16836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1pPr>
            <a:lvl2pPr lvl="1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2pPr>
            <a:lvl3pPr lvl="2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3pPr>
            <a:lvl4pPr lvl="3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4pPr>
            <a:lvl5pPr lvl="4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5pPr>
            <a:lvl6pPr lvl="5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6pPr>
            <a:lvl7pPr lvl="6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7pPr>
            <a:lvl8pPr lvl="7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8pPr>
            <a:lvl9pPr lvl="8" algn="ctr">
              <a:spcBef>
                <a:spcPts val="0"/>
              </a:spcBef>
              <a:spcAft>
                <a:spcPts val="0"/>
              </a:spcAft>
              <a:buSzPts val="5100"/>
              <a:buNone/>
              <a:defRPr sz="51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50663" y="2304950"/>
            <a:ext cx="9585600" cy="6832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87350">
              <a:spcBef>
                <a:spcPts val="0"/>
              </a:spcBef>
              <a:spcAft>
                <a:spcPts val="0"/>
              </a:spcAft>
              <a:buSzPts val="2500"/>
              <a:buChar char="●"/>
              <a:defRPr/>
            </a:lvl1pPr>
            <a:lvl2pPr marL="914400" lvl="1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2pPr>
            <a:lvl3pPr marL="1371600" lvl="2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3pPr>
            <a:lvl4pPr marL="1828800" lvl="3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4pPr>
            <a:lvl5pPr marL="2286000" lvl="4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5pPr>
            <a:lvl6pPr marL="2743200" lvl="5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6pPr>
            <a:lvl7pPr marL="3200400" lvl="6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7pPr>
            <a:lvl8pPr marL="3657600" lvl="7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8pPr>
            <a:lvl9pPr marL="4114800" lvl="8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50663" y="2304950"/>
            <a:ext cx="4500000" cy="6832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5436450" y="2304950"/>
            <a:ext cx="4500000" cy="6832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 sz="2000"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40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50663" y="1111200"/>
            <a:ext cx="3159000" cy="15114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1pPr>
            <a:lvl2pPr lvl="1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2pPr>
            <a:lvl3pPr lvl="2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3pPr>
            <a:lvl4pPr lvl="3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4pPr>
            <a:lvl5pPr lvl="4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5pPr>
            <a:lvl6pPr lvl="5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6pPr>
            <a:lvl7pPr lvl="6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7pPr>
            <a:lvl8pPr lvl="7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8pPr>
            <a:lvl9pPr lvl="8">
              <a:spcBef>
                <a:spcPts val="0"/>
              </a:spcBef>
              <a:spcAft>
                <a:spcPts val="0"/>
              </a:spcAft>
              <a:buSzPts val="3400"/>
              <a:buNone/>
              <a:defRPr sz="3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50663" y="2779200"/>
            <a:ext cx="3159000" cy="63588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1pPr>
            <a:lvl2pPr marL="914400" lvl="1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2pPr>
            <a:lvl3pPr marL="1371600" lvl="2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3pPr>
            <a:lvl4pPr marL="1828800" lvl="3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4pPr>
            <a:lvl5pPr marL="2286000" lvl="4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5pPr>
            <a:lvl6pPr marL="2743200" lvl="5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6pPr>
            <a:lvl7pPr marL="3200400" lvl="6" indent="-336550">
              <a:spcBef>
                <a:spcPts val="0"/>
              </a:spcBef>
              <a:spcAft>
                <a:spcPts val="0"/>
              </a:spcAft>
              <a:buSzPts val="1700"/>
              <a:buChar char="●"/>
              <a:defRPr sz="1700"/>
            </a:lvl7pPr>
            <a:lvl8pPr marL="3657600" lvl="7" indent="-336550">
              <a:spcBef>
                <a:spcPts val="0"/>
              </a:spcBef>
              <a:spcAft>
                <a:spcPts val="0"/>
              </a:spcAft>
              <a:buSzPts val="1700"/>
              <a:buChar char="○"/>
              <a:defRPr sz="1700"/>
            </a:lvl8pPr>
            <a:lvl9pPr marL="4114800" lvl="8" indent="-336550">
              <a:spcBef>
                <a:spcPts val="0"/>
              </a:spcBef>
              <a:spcAft>
                <a:spcPts val="0"/>
              </a:spcAft>
              <a:buSzPts val="1700"/>
              <a:buChar char="■"/>
              <a:defRPr sz="17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551531" y="900300"/>
            <a:ext cx="7163700" cy="81816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1pPr>
            <a:lvl2pPr lvl="1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2pPr>
            <a:lvl3pPr lvl="2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3pPr>
            <a:lvl4pPr lvl="3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4pPr>
            <a:lvl5pPr lvl="4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5pPr>
            <a:lvl6pPr lvl="5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6pPr>
            <a:lvl7pPr lvl="6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7pPr>
            <a:lvl8pPr lvl="7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8pPr>
            <a:lvl9pPr lvl="8">
              <a:spcBef>
                <a:spcPts val="0"/>
              </a:spcBef>
              <a:spcAft>
                <a:spcPts val="0"/>
              </a:spcAft>
              <a:buSzPts val="6800"/>
              <a:buNone/>
              <a:defRPr sz="6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5143500" y="-250"/>
            <a:ext cx="5143500" cy="10287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129525" tIns="129525" rIns="129525" bIns="1295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98688" y="2466350"/>
            <a:ext cx="4550700" cy="2964600"/>
          </a:xfrm>
          <a:prstGeom prst="rect">
            <a:avLst/>
          </a:prstGeom>
        </p:spPr>
        <p:txBody>
          <a:bodyPr spcFirstLastPara="1" wrap="square" lIns="129525" tIns="129525" rIns="129525" bIns="1295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1pPr>
            <a:lvl2pPr lvl="1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2pPr>
            <a:lvl3pPr lvl="2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3pPr>
            <a:lvl4pPr lvl="3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4pPr>
            <a:lvl5pPr lvl="4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5pPr>
            <a:lvl6pPr lvl="5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6pPr>
            <a:lvl7pPr lvl="6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7pPr>
            <a:lvl8pPr lvl="7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8pPr>
            <a:lvl9pPr lvl="8" algn="ctr">
              <a:spcBef>
                <a:spcPts val="0"/>
              </a:spcBef>
              <a:spcAft>
                <a:spcPts val="0"/>
              </a:spcAft>
              <a:buSzPts val="5900"/>
              <a:buNone/>
              <a:defRPr sz="59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98688" y="5606150"/>
            <a:ext cx="4550700" cy="2470200"/>
          </a:xfrm>
          <a:prstGeom prst="rect">
            <a:avLst/>
          </a:prstGeom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000"/>
              <a:buNone/>
              <a:defRPr sz="30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5556938" y="1448150"/>
            <a:ext cx="4316700" cy="7390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marL="457200" lvl="0" indent="-387350">
              <a:spcBef>
                <a:spcPts val="0"/>
              </a:spcBef>
              <a:spcAft>
                <a:spcPts val="0"/>
              </a:spcAft>
              <a:buSzPts val="2500"/>
              <a:buChar char="●"/>
              <a:defRPr/>
            </a:lvl1pPr>
            <a:lvl2pPr marL="914400" lvl="1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2pPr>
            <a:lvl3pPr marL="1371600" lvl="2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3pPr>
            <a:lvl4pPr marL="1828800" lvl="3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4pPr>
            <a:lvl5pPr marL="2286000" lvl="4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5pPr>
            <a:lvl6pPr marL="2743200" lvl="5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6pPr>
            <a:lvl7pPr marL="3200400" lvl="6" indent="-355600">
              <a:spcBef>
                <a:spcPts val="0"/>
              </a:spcBef>
              <a:spcAft>
                <a:spcPts val="0"/>
              </a:spcAft>
              <a:buSzPts val="2000"/>
              <a:buChar char="●"/>
              <a:defRPr/>
            </a:lvl7pPr>
            <a:lvl8pPr marL="3657600" lvl="7" indent="-355600">
              <a:spcBef>
                <a:spcPts val="0"/>
              </a:spcBef>
              <a:spcAft>
                <a:spcPts val="0"/>
              </a:spcAft>
              <a:buSzPts val="2000"/>
              <a:buChar char="○"/>
              <a:defRPr/>
            </a:lvl8pPr>
            <a:lvl9pPr marL="4114800" lvl="8" indent="-355600">
              <a:spcBef>
                <a:spcPts val="0"/>
              </a:spcBef>
              <a:spcAft>
                <a:spcPts val="0"/>
              </a:spcAft>
              <a:buSzPts val="20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50663" y="8461150"/>
            <a:ext cx="6748800" cy="1210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5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50663" y="890050"/>
            <a:ext cx="9585600" cy="1145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9525" tIns="129525" rIns="129525" bIns="1295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None/>
              <a:defRPr sz="40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50663" y="2304950"/>
            <a:ext cx="9585600" cy="6832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9525" tIns="129525" rIns="129525" bIns="129525" anchor="t" anchorCtr="0">
            <a:normAutofit/>
          </a:bodyPr>
          <a:lstStyle>
            <a:lvl1pPr marL="457200" lvl="0" indent="-38735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500"/>
              <a:buChar char="●"/>
              <a:defRPr sz="2500">
                <a:solidFill>
                  <a:schemeClr val="dk2"/>
                </a:solidFill>
              </a:defRPr>
            </a:lvl1pPr>
            <a:lvl2pPr marL="914400" lvl="1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○"/>
              <a:defRPr sz="2000">
                <a:solidFill>
                  <a:schemeClr val="dk2"/>
                </a:solidFill>
              </a:defRPr>
            </a:lvl2pPr>
            <a:lvl3pPr marL="1371600" lvl="2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■"/>
              <a:defRPr sz="2000">
                <a:solidFill>
                  <a:schemeClr val="dk2"/>
                </a:solidFill>
              </a:defRPr>
            </a:lvl3pPr>
            <a:lvl4pPr marL="1828800" lvl="3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●"/>
              <a:defRPr sz="2000">
                <a:solidFill>
                  <a:schemeClr val="dk2"/>
                </a:solidFill>
              </a:defRPr>
            </a:lvl4pPr>
            <a:lvl5pPr marL="2286000" lvl="4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○"/>
              <a:defRPr sz="2000">
                <a:solidFill>
                  <a:schemeClr val="dk2"/>
                </a:solidFill>
              </a:defRPr>
            </a:lvl5pPr>
            <a:lvl6pPr marL="2743200" lvl="5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■"/>
              <a:defRPr sz="2000">
                <a:solidFill>
                  <a:schemeClr val="dk2"/>
                </a:solidFill>
              </a:defRPr>
            </a:lvl6pPr>
            <a:lvl7pPr marL="3200400" lvl="6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●"/>
              <a:defRPr sz="2000">
                <a:solidFill>
                  <a:schemeClr val="dk2"/>
                </a:solidFill>
              </a:defRPr>
            </a:lvl7pPr>
            <a:lvl8pPr marL="3657600" lvl="7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○"/>
              <a:defRPr sz="2000">
                <a:solidFill>
                  <a:schemeClr val="dk2"/>
                </a:solidFill>
              </a:defRPr>
            </a:lvl8pPr>
            <a:lvl9pPr marL="4114800" lvl="8" indent="-355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2000"/>
              <a:buChar char="■"/>
              <a:defRPr sz="2000"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9531515" y="9326434"/>
            <a:ext cx="617400" cy="7872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9525" tIns="129525" rIns="129525" bIns="129525" anchor="ctr" anchorCtr="0">
            <a:normAutofit/>
          </a:bodyPr>
          <a:lstStyle>
            <a:lvl1pPr lvl="0" algn="r">
              <a:buNone/>
              <a:defRPr sz="1400">
                <a:solidFill>
                  <a:schemeClr val="dk2"/>
                </a:solidFill>
              </a:defRPr>
            </a:lvl1pPr>
            <a:lvl2pPr lvl="1" algn="r">
              <a:buNone/>
              <a:defRPr sz="1400">
                <a:solidFill>
                  <a:schemeClr val="dk2"/>
                </a:solidFill>
              </a:defRPr>
            </a:lvl2pPr>
            <a:lvl3pPr lvl="2" algn="r">
              <a:buNone/>
              <a:defRPr sz="1400">
                <a:solidFill>
                  <a:schemeClr val="dk2"/>
                </a:solidFill>
              </a:defRPr>
            </a:lvl3pPr>
            <a:lvl4pPr lvl="3" algn="r">
              <a:buNone/>
              <a:defRPr sz="1400">
                <a:solidFill>
                  <a:schemeClr val="dk2"/>
                </a:solidFill>
              </a:defRPr>
            </a:lvl4pPr>
            <a:lvl5pPr lvl="4" algn="r">
              <a:buNone/>
              <a:defRPr sz="1400">
                <a:solidFill>
                  <a:schemeClr val="dk2"/>
                </a:solidFill>
              </a:defRPr>
            </a:lvl5pPr>
            <a:lvl6pPr lvl="5" algn="r">
              <a:buNone/>
              <a:defRPr sz="1400">
                <a:solidFill>
                  <a:schemeClr val="dk2"/>
                </a:solidFill>
              </a:defRPr>
            </a:lvl6pPr>
            <a:lvl7pPr lvl="6" algn="r">
              <a:buNone/>
              <a:defRPr sz="1400">
                <a:solidFill>
                  <a:schemeClr val="dk2"/>
                </a:solidFill>
              </a:defRPr>
            </a:lvl7pPr>
            <a:lvl8pPr lvl="7" algn="r">
              <a:buNone/>
              <a:defRPr sz="1400">
                <a:solidFill>
                  <a:schemeClr val="dk2"/>
                </a:solidFill>
              </a:defRPr>
            </a:lvl8pPr>
            <a:lvl9pPr lvl="8" algn="r">
              <a:buNone/>
              <a:defRPr sz="14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60790" t="11280" r="1" b="18837"/>
          <a:stretch/>
        </p:blipFill>
        <p:spPr>
          <a:xfrm>
            <a:off x="0" y="-14990"/>
            <a:ext cx="10286999" cy="10318099"/>
          </a:xfrm>
          <a:prstGeom prst="rect">
            <a:avLst/>
          </a:prstGeom>
        </p:spPr>
      </p:pic>
      <p:pic>
        <p:nvPicPr>
          <p:cNvPr id="6" name="Picture 5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781465" y="9072978"/>
            <a:ext cx="1010604" cy="707423"/>
          </a:xfrm>
          <a:prstGeom prst="rect">
            <a:avLst/>
          </a:prstGeom>
        </p:spPr>
      </p:pic>
      <p:sp>
        <p:nvSpPr>
          <p:cNvPr id="3" name="Rectangle 2"/>
          <p:cNvSpPr/>
          <p:nvPr/>
        </p:nvSpPr>
        <p:spPr>
          <a:xfrm>
            <a:off x="0" y="2050182"/>
            <a:ext cx="4167739" cy="933650"/>
          </a:xfrm>
          <a:prstGeom prst="rect">
            <a:avLst/>
          </a:prstGeom>
          <a:solidFill>
            <a:srgbClr val="F7E501"/>
          </a:solidFill>
          <a:ln>
            <a:solidFill>
              <a:srgbClr val="E6E6E6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GB"/>
          </a:p>
        </p:txBody>
      </p:sp>
      <p:sp>
        <p:nvSpPr>
          <p:cNvPr id="12" name="Rectangle 11"/>
          <p:cNvSpPr/>
          <p:nvPr/>
        </p:nvSpPr>
        <p:spPr>
          <a:xfrm>
            <a:off x="643467" y="740958"/>
            <a:ext cx="8502065" cy="24314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8000" cap="all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EC Square Sans Pro" panose="020B0506040000020004" pitchFamily="34" charset="0"/>
              </a:rPr>
              <a:t> </a:t>
            </a:r>
          </a:p>
          <a:p>
            <a:r>
              <a:rPr lang="en-US" sz="7200" cap="all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EC Square Sans Pro" panose="020B0506040000020004" pitchFamily="34" charset="0"/>
              </a:rPr>
              <a:t>UKRAINE </a:t>
            </a:r>
            <a:r>
              <a:rPr lang="en-US" sz="7200" cap="all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EC Square Sans Pro Medium" panose="020B0500000000020004" pitchFamily="34" charset="0"/>
              </a:rPr>
              <a:t>TOGETHER</a:t>
            </a:r>
            <a:endParaRPr lang="en-US" sz="7200" cap="all" dirty="0" smtClean="0">
              <a:solidFill>
                <a:schemeClr val="tx1">
                  <a:lumMod val="75000"/>
                  <a:lumOff val="25000"/>
                </a:schemeClr>
              </a:solidFill>
              <a:latin typeface="EC Square Sans Pro Medium" panose="020B0500000000020004" pitchFamily="34" charset="0"/>
            </a:endParaRPr>
          </a:p>
        </p:txBody>
      </p:sp>
      <p:sp>
        <p:nvSpPr>
          <p:cNvPr id="2" name="Rectangle 1"/>
          <p:cNvSpPr/>
          <p:nvPr/>
        </p:nvSpPr>
        <p:spPr>
          <a:xfrm>
            <a:off x="837398" y="3866786"/>
            <a:ext cx="8308134" cy="255454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r"/>
            <a:r>
              <a:rPr lang="en-GB" sz="4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EC Square Sans Pro" panose="020B0506040000020004" pitchFamily="34" charset="0"/>
                <a:ea typeface="Verdana" panose="020B0604030504040204" pitchFamily="34" charset="0"/>
              </a:rPr>
              <a:t>CAPACITY-BUILDING PROGRAMME</a:t>
            </a:r>
          </a:p>
          <a:p>
            <a:pPr algn="r"/>
            <a:r>
              <a:rPr lang="en-GB" sz="4000" b="1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EC Square Sans Pro" panose="020B0506040000020004" pitchFamily="34" charset="0"/>
                <a:ea typeface="Verdana" panose="020B0604030504040204" pitchFamily="34" charset="0"/>
              </a:rPr>
              <a:t>ONLINE SUMMARY SESSION</a:t>
            </a:r>
            <a:endParaRPr lang="en-GB" sz="4000" dirty="0" smtClean="0">
              <a:solidFill>
                <a:schemeClr val="tx1">
                  <a:lumMod val="75000"/>
                  <a:lumOff val="25000"/>
                </a:schemeClr>
              </a:solidFill>
              <a:latin typeface="EC Square Sans Pro" panose="020B0506040000020004" pitchFamily="34" charset="0"/>
              <a:ea typeface="Verdana" panose="020B0604030504040204" pitchFamily="34" charset="0"/>
            </a:endParaRPr>
          </a:p>
          <a:p>
            <a:pPr algn="r"/>
            <a:r>
              <a:rPr lang="en-GB" sz="4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EC Square Sans Pro" panose="020B0506040000020004" pitchFamily="34" charset="0"/>
                <a:ea typeface="Verdana" panose="020B0604030504040204" pitchFamily="34" charset="0"/>
              </a:rPr>
              <a:t>31 </a:t>
            </a:r>
            <a:r>
              <a:rPr lang="en-GB" sz="4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EC Square Sans Pro" panose="020B0506040000020004" pitchFamily="34" charset="0"/>
                <a:ea typeface="Verdana" panose="020B0604030504040204" pitchFamily="34" charset="0"/>
              </a:rPr>
              <a:t>August</a:t>
            </a:r>
          </a:p>
          <a:p>
            <a:pPr algn="r"/>
            <a:r>
              <a:rPr lang="en-GB" sz="4000" dirty="0" smtClean="0">
                <a:solidFill>
                  <a:schemeClr val="tx1">
                    <a:lumMod val="75000"/>
                    <a:lumOff val="25000"/>
                  </a:schemeClr>
                </a:solidFill>
                <a:latin typeface="EC Square Sans Pro" panose="020B0506040000020004" pitchFamily="34" charset="0"/>
                <a:ea typeface="Verdana" panose="020B0604030504040204" pitchFamily="34" charset="0"/>
              </a:rPr>
              <a:t>14:00 CEST</a:t>
            </a:r>
            <a:endParaRPr lang="en-GB" sz="4000" dirty="0">
              <a:solidFill>
                <a:schemeClr val="tx1">
                  <a:lumMod val="75000"/>
                  <a:lumOff val="25000"/>
                </a:schemeClr>
              </a:solidFill>
              <a:latin typeface="EC Square Sans Pro" panose="020B0506040000020004" pitchFamily="34" charset="0"/>
              <a:ea typeface="Verdana" panose="020B0604030504040204" pitchFamily="34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643467" y="704185"/>
            <a:ext cx="6128601" cy="150810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9200" cap="all" dirty="0">
                <a:solidFill>
                  <a:schemeClr val="tx1">
                    <a:lumMod val="75000"/>
                    <a:lumOff val="25000"/>
                  </a:schemeClr>
                </a:solidFill>
                <a:latin typeface="EC Square Sans Pro" panose="020B0506040000020004" pitchFamily="34" charset="0"/>
              </a:rPr>
              <a:t>REBUILDING</a:t>
            </a:r>
            <a:endParaRPr lang="en-GB" sz="9200" dirty="0"/>
          </a:p>
        </p:txBody>
      </p:sp>
    </p:spTree>
    <p:extLst>
      <p:ext uri="{BB962C8B-B14F-4D97-AF65-F5344CB8AC3E}">
        <p14:creationId xmlns:p14="http://schemas.microsoft.com/office/powerpoint/2010/main" val="218014105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424</TotalTime>
  <Words>13</Words>
  <Application>Microsoft Office PowerPoint</Application>
  <PresentationFormat>Custom</PresentationFormat>
  <Paragraphs>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EC Square Sans Pro</vt:lpstr>
      <vt:lpstr>EC Square Sans Pro Medium</vt:lpstr>
      <vt:lpstr>Verdana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MANTZANA Kassiani (JRC);Christine.DELL'OSSO@ec.europa.eu</dc:creator>
  <cp:lastModifiedBy>STEINBRUCK Sandra (JRC)</cp:lastModifiedBy>
  <cp:revision>31</cp:revision>
  <dcterms:modified xsi:type="dcterms:W3CDTF">2023-08-21T14:33:45Z</dcterms:modified>
</cp:coreProperties>
</file>