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aveSubsetFonts="1">
  <p:sldMasterIdLst>
    <p:sldMasterId id="2147483674" r:id="rId1"/>
  </p:sldMasterIdLst>
  <p:sldIdLst>
    <p:sldId id="260" r:id="rId2"/>
  </p:sldIdLst>
  <p:sldSz cx="13679488" cy="171005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409" userDrawn="1">
          <p15:clr>
            <a:srgbClr val="A4A3A4"/>
          </p15:clr>
        </p15:guide>
        <p15:guide id="2" pos="43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1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43" d="100"/>
          <a:sy n="43" d="100"/>
        </p:scale>
        <p:origin x="2148" y="96"/>
      </p:cViewPr>
      <p:guideLst>
        <p:guide orient="horz" pos="5409"/>
        <p:guide pos="43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5962" y="2798633"/>
            <a:ext cx="11627565" cy="5953525"/>
          </a:xfrm>
        </p:spPr>
        <p:txBody>
          <a:bodyPr anchor="b"/>
          <a:lstStyle>
            <a:lvl1pPr algn="ctr">
              <a:defRPr sz="897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936" y="8981749"/>
            <a:ext cx="10259616" cy="4128673"/>
          </a:xfrm>
        </p:spPr>
        <p:txBody>
          <a:bodyPr/>
          <a:lstStyle>
            <a:lvl1pPr marL="0" indent="0" algn="ctr">
              <a:buNone/>
              <a:defRPr sz="3590"/>
            </a:lvl1pPr>
            <a:lvl2pPr marL="683971" indent="0" algn="ctr">
              <a:buNone/>
              <a:defRPr sz="2992"/>
            </a:lvl2pPr>
            <a:lvl3pPr marL="1367942" indent="0" algn="ctr">
              <a:buNone/>
              <a:defRPr sz="2693"/>
            </a:lvl3pPr>
            <a:lvl4pPr marL="2051914" indent="0" algn="ctr">
              <a:buNone/>
              <a:defRPr sz="2394"/>
            </a:lvl4pPr>
            <a:lvl5pPr marL="2735885" indent="0" algn="ctr">
              <a:buNone/>
              <a:defRPr sz="2394"/>
            </a:lvl5pPr>
            <a:lvl6pPr marL="3419856" indent="0" algn="ctr">
              <a:buNone/>
              <a:defRPr sz="2394"/>
            </a:lvl6pPr>
            <a:lvl7pPr marL="4103827" indent="0" algn="ctr">
              <a:buNone/>
              <a:defRPr sz="2394"/>
            </a:lvl7pPr>
            <a:lvl8pPr marL="4787798" indent="0" algn="ctr">
              <a:buNone/>
              <a:defRPr sz="2394"/>
            </a:lvl8pPr>
            <a:lvl9pPr marL="5471770" indent="0" algn="ctr">
              <a:buNone/>
              <a:defRPr sz="239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684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546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89384" y="910446"/>
            <a:ext cx="2949640" cy="144919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0466" y="910446"/>
            <a:ext cx="8677925" cy="1449192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89417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386">
          <p15:clr>
            <a:srgbClr val="FBAE40"/>
          </p15:clr>
        </p15:guide>
        <p15:guide id="2" pos="430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561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341" y="4263267"/>
            <a:ext cx="11798558" cy="7113353"/>
          </a:xfrm>
        </p:spPr>
        <p:txBody>
          <a:bodyPr anchor="b"/>
          <a:lstStyle>
            <a:lvl1pPr>
              <a:defRPr sz="897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3341" y="11443915"/>
            <a:ext cx="11798558" cy="3740744"/>
          </a:xfrm>
        </p:spPr>
        <p:txBody>
          <a:bodyPr/>
          <a:lstStyle>
            <a:lvl1pPr marL="0" indent="0">
              <a:buNone/>
              <a:defRPr sz="3590">
                <a:solidFill>
                  <a:schemeClr val="tx1">
                    <a:tint val="82000"/>
                  </a:schemeClr>
                </a:solidFill>
              </a:defRPr>
            </a:lvl1pPr>
            <a:lvl2pPr marL="683971" indent="0">
              <a:buNone/>
              <a:defRPr sz="2992">
                <a:solidFill>
                  <a:schemeClr val="tx1">
                    <a:tint val="82000"/>
                  </a:schemeClr>
                </a:solidFill>
              </a:defRPr>
            </a:lvl2pPr>
            <a:lvl3pPr marL="1367942" indent="0">
              <a:buNone/>
              <a:defRPr sz="2693">
                <a:solidFill>
                  <a:schemeClr val="tx1">
                    <a:tint val="82000"/>
                  </a:schemeClr>
                </a:solidFill>
              </a:defRPr>
            </a:lvl3pPr>
            <a:lvl4pPr marL="2051914" indent="0">
              <a:buNone/>
              <a:defRPr sz="2394">
                <a:solidFill>
                  <a:schemeClr val="tx1">
                    <a:tint val="82000"/>
                  </a:schemeClr>
                </a:solidFill>
              </a:defRPr>
            </a:lvl4pPr>
            <a:lvl5pPr marL="2735885" indent="0">
              <a:buNone/>
              <a:defRPr sz="2394">
                <a:solidFill>
                  <a:schemeClr val="tx1">
                    <a:tint val="82000"/>
                  </a:schemeClr>
                </a:solidFill>
              </a:defRPr>
            </a:lvl5pPr>
            <a:lvl6pPr marL="3419856" indent="0">
              <a:buNone/>
              <a:defRPr sz="2394">
                <a:solidFill>
                  <a:schemeClr val="tx1">
                    <a:tint val="82000"/>
                  </a:schemeClr>
                </a:solidFill>
              </a:defRPr>
            </a:lvl6pPr>
            <a:lvl7pPr marL="4103827" indent="0">
              <a:buNone/>
              <a:defRPr sz="2394">
                <a:solidFill>
                  <a:schemeClr val="tx1">
                    <a:tint val="82000"/>
                  </a:schemeClr>
                </a:solidFill>
              </a:defRPr>
            </a:lvl7pPr>
            <a:lvl8pPr marL="4787798" indent="0">
              <a:buNone/>
              <a:defRPr sz="2394">
                <a:solidFill>
                  <a:schemeClr val="tx1">
                    <a:tint val="82000"/>
                  </a:schemeClr>
                </a:solidFill>
              </a:defRPr>
            </a:lvl8pPr>
            <a:lvl9pPr marL="5471770" indent="0">
              <a:buNone/>
              <a:defRPr sz="239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278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0465" y="4552230"/>
            <a:ext cx="5813782" cy="108501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5241" y="4552230"/>
            <a:ext cx="5813782" cy="108501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991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247" y="910450"/>
            <a:ext cx="11798558" cy="33053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248" y="4192011"/>
            <a:ext cx="5787064" cy="2054440"/>
          </a:xfrm>
        </p:spPr>
        <p:txBody>
          <a:bodyPr anchor="b"/>
          <a:lstStyle>
            <a:lvl1pPr marL="0" indent="0">
              <a:buNone/>
              <a:defRPr sz="3590" b="1"/>
            </a:lvl1pPr>
            <a:lvl2pPr marL="683971" indent="0">
              <a:buNone/>
              <a:defRPr sz="2992" b="1"/>
            </a:lvl2pPr>
            <a:lvl3pPr marL="1367942" indent="0">
              <a:buNone/>
              <a:defRPr sz="2693" b="1"/>
            </a:lvl3pPr>
            <a:lvl4pPr marL="2051914" indent="0">
              <a:buNone/>
              <a:defRPr sz="2394" b="1"/>
            </a:lvl4pPr>
            <a:lvl5pPr marL="2735885" indent="0">
              <a:buNone/>
              <a:defRPr sz="2394" b="1"/>
            </a:lvl5pPr>
            <a:lvl6pPr marL="3419856" indent="0">
              <a:buNone/>
              <a:defRPr sz="2394" b="1"/>
            </a:lvl6pPr>
            <a:lvl7pPr marL="4103827" indent="0">
              <a:buNone/>
              <a:defRPr sz="2394" b="1"/>
            </a:lvl7pPr>
            <a:lvl8pPr marL="4787798" indent="0">
              <a:buNone/>
              <a:defRPr sz="2394" b="1"/>
            </a:lvl8pPr>
            <a:lvl9pPr marL="5471770" indent="0">
              <a:buNone/>
              <a:defRPr sz="239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2248" y="6246451"/>
            <a:ext cx="5787064" cy="9187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25242" y="4192011"/>
            <a:ext cx="5815564" cy="2054440"/>
          </a:xfrm>
        </p:spPr>
        <p:txBody>
          <a:bodyPr anchor="b"/>
          <a:lstStyle>
            <a:lvl1pPr marL="0" indent="0">
              <a:buNone/>
              <a:defRPr sz="3590" b="1"/>
            </a:lvl1pPr>
            <a:lvl2pPr marL="683971" indent="0">
              <a:buNone/>
              <a:defRPr sz="2992" b="1"/>
            </a:lvl2pPr>
            <a:lvl3pPr marL="1367942" indent="0">
              <a:buNone/>
              <a:defRPr sz="2693" b="1"/>
            </a:lvl3pPr>
            <a:lvl4pPr marL="2051914" indent="0">
              <a:buNone/>
              <a:defRPr sz="2394" b="1"/>
            </a:lvl4pPr>
            <a:lvl5pPr marL="2735885" indent="0">
              <a:buNone/>
              <a:defRPr sz="2394" b="1"/>
            </a:lvl5pPr>
            <a:lvl6pPr marL="3419856" indent="0">
              <a:buNone/>
              <a:defRPr sz="2394" b="1"/>
            </a:lvl6pPr>
            <a:lvl7pPr marL="4103827" indent="0">
              <a:buNone/>
              <a:defRPr sz="2394" b="1"/>
            </a:lvl7pPr>
            <a:lvl8pPr marL="4787798" indent="0">
              <a:buNone/>
              <a:defRPr sz="2394" b="1"/>
            </a:lvl8pPr>
            <a:lvl9pPr marL="5471770" indent="0">
              <a:buNone/>
              <a:defRPr sz="239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25242" y="6246451"/>
            <a:ext cx="5815564" cy="9187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938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646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9/30/2025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272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247" y="1140037"/>
            <a:ext cx="4411991" cy="3990128"/>
          </a:xfrm>
        </p:spPr>
        <p:txBody>
          <a:bodyPr anchor="b"/>
          <a:lstStyle>
            <a:lvl1pPr>
              <a:defRPr sz="47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5564" y="2462166"/>
            <a:ext cx="6925241" cy="12152474"/>
          </a:xfrm>
        </p:spPr>
        <p:txBody>
          <a:bodyPr/>
          <a:lstStyle>
            <a:lvl1pPr>
              <a:defRPr sz="4787"/>
            </a:lvl1pPr>
            <a:lvl2pPr>
              <a:defRPr sz="4189"/>
            </a:lvl2pPr>
            <a:lvl3pPr>
              <a:defRPr sz="3590"/>
            </a:lvl3pPr>
            <a:lvl4pPr>
              <a:defRPr sz="2992"/>
            </a:lvl4pPr>
            <a:lvl5pPr>
              <a:defRPr sz="2992"/>
            </a:lvl5pPr>
            <a:lvl6pPr>
              <a:defRPr sz="2992"/>
            </a:lvl6pPr>
            <a:lvl7pPr>
              <a:defRPr sz="2992"/>
            </a:lvl7pPr>
            <a:lvl8pPr>
              <a:defRPr sz="2992"/>
            </a:lvl8pPr>
            <a:lvl9pPr>
              <a:defRPr sz="299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2247" y="5130165"/>
            <a:ext cx="4411991" cy="9504265"/>
          </a:xfrm>
        </p:spPr>
        <p:txBody>
          <a:bodyPr/>
          <a:lstStyle>
            <a:lvl1pPr marL="0" indent="0">
              <a:buNone/>
              <a:defRPr sz="2394"/>
            </a:lvl1pPr>
            <a:lvl2pPr marL="683971" indent="0">
              <a:buNone/>
              <a:defRPr sz="2094"/>
            </a:lvl2pPr>
            <a:lvl3pPr marL="1367942" indent="0">
              <a:buNone/>
              <a:defRPr sz="1795"/>
            </a:lvl3pPr>
            <a:lvl4pPr marL="2051914" indent="0">
              <a:buNone/>
              <a:defRPr sz="1496"/>
            </a:lvl4pPr>
            <a:lvl5pPr marL="2735885" indent="0">
              <a:buNone/>
              <a:defRPr sz="1496"/>
            </a:lvl5pPr>
            <a:lvl6pPr marL="3419856" indent="0">
              <a:buNone/>
              <a:defRPr sz="1496"/>
            </a:lvl6pPr>
            <a:lvl7pPr marL="4103827" indent="0">
              <a:buNone/>
              <a:defRPr sz="1496"/>
            </a:lvl7pPr>
            <a:lvl8pPr marL="4787798" indent="0">
              <a:buNone/>
              <a:defRPr sz="1496"/>
            </a:lvl8pPr>
            <a:lvl9pPr marL="5471770" indent="0">
              <a:buNone/>
              <a:defRPr sz="14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249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247" y="1140037"/>
            <a:ext cx="4411991" cy="3990128"/>
          </a:xfrm>
        </p:spPr>
        <p:txBody>
          <a:bodyPr anchor="b"/>
          <a:lstStyle>
            <a:lvl1pPr>
              <a:defRPr sz="47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15564" y="2462166"/>
            <a:ext cx="6925241" cy="12152474"/>
          </a:xfrm>
        </p:spPr>
        <p:txBody>
          <a:bodyPr anchor="t"/>
          <a:lstStyle>
            <a:lvl1pPr marL="0" indent="0">
              <a:buNone/>
              <a:defRPr sz="4787"/>
            </a:lvl1pPr>
            <a:lvl2pPr marL="683971" indent="0">
              <a:buNone/>
              <a:defRPr sz="4189"/>
            </a:lvl2pPr>
            <a:lvl3pPr marL="1367942" indent="0">
              <a:buNone/>
              <a:defRPr sz="3590"/>
            </a:lvl3pPr>
            <a:lvl4pPr marL="2051914" indent="0">
              <a:buNone/>
              <a:defRPr sz="2992"/>
            </a:lvl4pPr>
            <a:lvl5pPr marL="2735885" indent="0">
              <a:buNone/>
              <a:defRPr sz="2992"/>
            </a:lvl5pPr>
            <a:lvl6pPr marL="3419856" indent="0">
              <a:buNone/>
              <a:defRPr sz="2992"/>
            </a:lvl6pPr>
            <a:lvl7pPr marL="4103827" indent="0">
              <a:buNone/>
              <a:defRPr sz="2992"/>
            </a:lvl7pPr>
            <a:lvl8pPr marL="4787798" indent="0">
              <a:buNone/>
              <a:defRPr sz="2992"/>
            </a:lvl8pPr>
            <a:lvl9pPr marL="5471770" indent="0">
              <a:buNone/>
              <a:defRPr sz="299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2247" y="5130165"/>
            <a:ext cx="4411991" cy="9504265"/>
          </a:xfrm>
        </p:spPr>
        <p:txBody>
          <a:bodyPr/>
          <a:lstStyle>
            <a:lvl1pPr marL="0" indent="0">
              <a:buNone/>
              <a:defRPr sz="2394"/>
            </a:lvl1pPr>
            <a:lvl2pPr marL="683971" indent="0">
              <a:buNone/>
              <a:defRPr sz="2094"/>
            </a:lvl2pPr>
            <a:lvl3pPr marL="1367942" indent="0">
              <a:buNone/>
              <a:defRPr sz="1795"/>
            </a:lvl3pPr>
            <a:lvl4pPr marL="2051914" indent="0">
              <a:buNone/>
              <a:defRPr sz="1496"/>
            </a:lvl4pPr>
            <a:lvl5pPr marL="2735885" indent="0">
              <a:buNone/>
              <a:defRPr sz="1496"/>
            </a:lvl5pPr>
            <a:lvl6pPr marL="3419856" indent="0">
              <a:buNone/>
              <a:defRPr sz="1496"/>
            </a:lvl6pPr>
            <a:lvl7pPr marL="4103827" indent="0">
              <a:buNone/>
              <a:defRPr sz="1496"/>
            </a:lvl7pPr>
            <a:lvl8pPr marL="4787798" indent="0">
              <a:buNone/>
              <a:defRPr sz="1496"/>
            </a:lvl8pPr>
            <a:lvl9pPr marL="5471770" indent="0">
              <a:buNone/>
              <a:defRPr sz="14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9/30/2025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948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0465" y="910450"/>
            <a:ext cx="11798558" cy="33053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0465" y="4552230"/>
            <a:ext cx="11798558" cy="10850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0465" y="15849680"/>
            <a:ext cx="3077885" cy="9104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31331" y="15849680"/>
            <a:ext cx="4616827" cy="9104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61138" y="15849680"/>
            <a:ext cx="3077885" cy="9104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732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1367942" rtl="0" eaLnBrk="1" latinLnBrk="0" hangingPunct="1">
        <a:lnSpc>
          <a:spcPct val="90000"/>
        </a:lnSpc>
        <a:spcBef>
          <a:spcPct val="0"/>
        </a:spcBef>
        <a:buNone/>
        <a:defRPr sz="65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986" indent="-341986" algn="l" defTabSz="1367942" rtl="0" eaLnBrk="1" latinLnBrk="0" hangingPunct="1">
        <a:lnSpc>
          <a:spcPct val="90000"/>
        </a:lnSpc>
        <a:spcBef>
          <a:spcPts val="1496"/>
        </a:spcBef>
        <a:buFont typeface="Arial" panose="020B0604020202020204" pitchFamily="34" charset="0"/>
        <a:buChar char="•"/>
        <a:defRPr sz="4189" kern="1200">
          <a:solidFill>
            <a:schemeClr val="tx1"/>
          </a:solidFill>
          <a:latin typeface="+mn-lt"/>
          <a:ea typeface="+mn-ea"/>
          <a:cs typeface="+mn-cs"/>
        </a:defRPr>
      </a:lvl1pPr>
      <a:lvl2pPr marL="1025957" indent="-341986" algn="l" defTabSz="1367942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09928" indent="-341986" algn="l" defTabSz="1367942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992" kern="1200">
          <a:solidFill>
            <a:schemeClr val="tx1"/>
          </a:solidFill>
          <a:latin typeface="+mn-lt"/>
          <a:ea typeface="+mn-ea"/>
          <a:cs typeface="+mn-cs"/>
        </a:defRPr>
      </a:lvl3pPr>
      <a:lvl4pPr marL="2393899" indent="-341986" algn="l" defTabSz="1367942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693" kern="1200">
          <a:solidFill>
            <a:schemeClr val="tx1"/>
          </a:solidFill>
          <a:latin typeface="+mn-lt"/>
          <a:ea typeface="+mn-ea"/>
          <a:cs typeface="+mn-cs"/>
        </a:defRPr>
      </a:lvl4pPr>
      <a:lvl5pPr marL="3077870" indent="-341986" algn="l" defTabSz="1367942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693" kern="1200">
          <a:solidFill>
            <a:schemeClr val="tx1"/>
          </a:solidFill>
          <a:latin typeface="+mn-lt"/>
          <a:ea typeface="+mn-ea"/>
          <a:cs typeface="+mn-cs"/>
        </a:defRPr>
      </a:lvl5pPr>
      <a:lvl6pPr marL="3761842" indent="-341986" algn="l" defTabSz="1367942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693" kern="1200">
          <a:solidFill>
            <a:schemeClr val="tx1"/>
          </a:solidFill>
          <a:latin typeface="+mn-lt"/>
          <a:ea typeface="+mn-ea"/>
          <a:cs typeface="+mn-cs"/>
        </a:defRPr>
      </a:lvl6pPr>
      <a:lvl7pPr marL="4445813" indent="-341986" algn="l" defTabSz="1367942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693" kern="1200">
          <a:solidFill>
            <a:schemeClr val="tx1"/>
          </a:solidFill>
          <a:latin typeface="+mn-lt"/>
          <a:ea typeface="+mn-ea"/>
          <a:cs typeface="+mn-cs"/>
        </a:defRPr>
      </a:lvl7pPr>
      <a:lvl8pPr marL="5129784" indent="-341986" algn="l" defTabSz="1367942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693" kern="1200">
          <a:solidFill>
            <a:schemeClr val="tx1"/>
          </a:solidFill>
          <a:latin typeface="+mn-lt"/>
          <a:ea typeface="+mn-ea"/>
          <a:cs typeface="+mn-cs"/>
        </a:defRPr>
      </a:lvl8pPr>
      <a:lvl9pPr marL="5813755" indent="-341986" algn="l" defTabSz="1367942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6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1pPr>
      <a:lvl2pPr marL="683971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2pPr>
      <a:lvl3pPr marL="1367942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3pPr>
      <a:lvl4pPr marL="2051914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4pPr>
      <a:lvl5pPr marL="2735885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5pPr>
      <a:lvl6pPr marL="3419856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6pPr>
      <a:lvl7pPr marL="4103827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7pPr>
      <a:lvl8pPr marL="4787798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8pPr>
      <a:lvl9pPr marL="5471770" algn="l" defTabSz="1367942" rtl="0" eaLnBrk="1" latinLnBrk="0" hangingPunct="1">
        <a:defRPr sz="26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386" userDrawn="1">
          <p15:clr>
            <a:srgbClr val="F26B43"/>
          </p15:clr>
        </p15:guide>
        <p15:guide id="2" pos="430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1E79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C88DC5-FFDE-2D93-70E5-0A6B3D6B93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A6AAE6-00BF-582D-FE3E-3C0182106ED9}"/>
              </a:ext>
            </a:extLst>
          </p:cNvPr>
          <p:cNvSpPr txBox="1"/>
          <p:nvPr/>
        </p:nvSpPr>
        <p:spPr>
          <a:xfrm>
            <a:off x="818086" y="9901290"/>
            <a:ext cx="1204331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GB" sz="9600" dirty="0">
                <a:solidFill>
                  <a:srgbClr val="FFFF00"/>
                </a:solidFill>
                <a:latin typeface="Franklin Gothic Demi Cond" panose="020B0706030402020204" pitchFamily="34" charset="0"/>
              </a:rPr>
              <a:t>WHAT SHAPE WILL</a:t>
            </a:r>
          </a:p>
          <a:p>
            <a:pPr algn="ctr">
              <a:lnSpc>
                <a:spcPct val="70000"/>
              </a:lnSpc>
            </a:pPr>
            <a:r>
              <a:rPr lang="en-GB" sz="9600" dirty="0">
                <a:solidFill>
                  <a:srgbClr val="FFFF00"/>
                </a:solidFill>
                <a:latin typeface="Franklin Gothic Demi Cond" panose="020B0706030402020204" pitchFamily="34" charset="0"/>
              </a:rPr>
              <a:t>YOUR TROPHY TAKE?</a:t>
            </a:r>
            <a:endParaRPr lang="en-IE" sz="9600" dirty="0">
              <a:solidFill>
                <a:srgbClr val="FFFF00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361DE8-C207-16D0-A64E-65ACDC77C7B2}"/>
              </a:ext>
            </a:extLst>
          </p:cNvPr>
          <p:cNvSpPr txBox="1"/>
          <p:nvPr/>
        </p:nvSpPr>
        <p:spPr>
          <a:xfrm>
            <a:off x="1534615" y="12496735"/>
            <a:ext cx="106102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b="1" dirty="0">
                <a:solidFill>
                  <a:schemeClr val="bg1"/>
                </a:solidFill>
              </a:rPr>
              <a:t>EU-wide design competition for students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267A39-7D77-45D0-BC78-DBDE2B965C68}"/>
              </a:ext>
            </a:extLst>
          </p:cNvPr>
          <p:cNvSpPr txBox="1"/>
          <p:nvPr/>
        </p:nvSpPr>
        <p:spPr>
          <a:xfrm>
            <a:off x="3800833" y="13367068"/>
            <a:ext cx="607942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4000" dirty="0">
                <a:solidFill>
                  <a:srgbClr val="7030A0"/>
                </a:solidFill>
              </a:rPr>
              <a:t>Deadline: </a:t>
            </a:r>
            <a:r>
              <a:rPr lang="en-GB" sz="4000" b="1" dirty="0">
                <a:solidFill>
                  <a:srgbClr val="7030A0"/>
                </a:solidFill>
              </a:rPr>
              <a:t>31 January 2026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EC5209BC-F771-D39B-4C60-31EDFFEAB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15969" y="452117"/>
            <a:ext cx="8647550" cy="9739106"/>
          </a:xfrm>
          <a:prstGeom prst="rect">
            <a:avLst/>
          </a:prstGeom>
        </p:spPr>
      </p:pic>
      <p:pic>
        <p:nvPicPr>
          <p:cNvPr id="9" name="Picture 8" descr="A blue flag with yellow stars in a circle&#10;&#10;AI-generated content may be incorrect.">
            <a:extLst>
              <a:ext uri="{FF2B5EF4-FFF2-40B4-BE49-F238E27FC236}">
                <a16:creationId xmlns:a16="http://schemas.microsoft.com/office/drawing/2014/main" id="{F3E8B998-1BEC-391D-0EA7-CA36C0BEEA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452" y="14982344"/>
            <a:ext cx="1786355" cy="1250449"/>
          </a:xfrm>
          <a:prstGeom prst="rect">
            <a:avLst/>
          </a:prstGeom>
        </p:spPr>
      </p:pic>
      <p:pic>
        <p:nvPicPr>
          <p:cNvPr id="11" name="Picture 10" descr="A logo with white text&#10;&#10;AI-generated content may be incorrect.">
            <a:extLst>
              <a:ext uri="{FF2B5EF4-FFF2-40B4-BE49-F238E27FC236}">
                <a16:creationId xmlns:a16="http://schemas.microsoft.com/office/drawing/2014/main" id="{7F34A1D7-506D-9227-7A0C-05DF473760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254" y="14784922"/>
            <a:ext cx="3019845" cy="144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893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15629</TotalTime>
  <Words>17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Franklin Gothic Demi Cond</vt:lpstr>
      <vt:lpstr>Office Theme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DELL'OSSO Christine (JRC)</dc:creator>
  <cp:lastModifiedBy>DELL'OSSO Christine (JRC)</cp:lastModifiedBy>
  <cp:revision>9</cp:revision>
  <dcterms:created xsi:type="dcterms:W3CDTF">2025-04-11T16:12:09Z</dcterms:created>
  <dcterms:modified xsi:type="dcterms:W3CDTF">2025-09-30T09:31:02Z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2025-04-11T16:42:54Z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8a694fb7-3cdb-4ffe-8d0e-ce3061acb54c</vt:lpwstr>
  </property>
  <property fmtid="{D5CDD505-2E9C-101B-9397-08002B2CF9AE}" pid="8" name="MSIP_Label_6bd9ddd1-4d20-43f6-abfa-fc3c07406f94_ContentBits">
    <vt:lpwstr>0</vt:lpwstr>
  </property>
</Properties>
</file>