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9" r:id="rId2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37" userDrawn="1">
          <p15:clr>
            <a:srgbClr val="A4A3A4"/>
          </p15:clr>
        </p15:guide>
        <p15:guide id="2" pos="32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1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610" y="60"/>
      </p:cViewPr>
      <p:guideLst>
        <p:guide orient="horz" pos="5737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23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74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632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977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1">
          <p15:clr>
            <a:srgbClr val="FBAE40"/>
          </p15:clr>
        </p15:guide>
        <p15:guide id="2" pos="32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11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82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82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4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306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73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6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00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56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03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7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1" userDrawn="1">
          <p15:clr>
            <a:srgbClr val="F26B43"/>
          </p15:clr>
        </p15:guide>
        <p15:guide id="2" pos="3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1E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1F736D-7451-B6AC-EBB1-5E960B9ED243}"/>
              </a:ext>
            </a:extLst>
          </p:cNvPr>
          <p:cNvSpPr txBox="1"/>
          <p:nvPr/>
        </p:nvSpPr>
        <p:spPr>
          <a:xfrm>
            <a:off x="743043" y="2961230"/>
            <a:ext cx="495846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rgbClr val="FFFF00"/>
                </a:solidFill>
                <a:latin typeface="Franklin Gothic Demi Cond" panose="020B0706030402020204" pitchFamily="34" charset="0"/>
              </a:rPr>
              <a:t>WHAT SHAPE WILL</a:t>
            </a:r>
          </a:p>
          <a:p>
            <a:r>
              <a:rPr lang="en-GB" sz="9600" dirty="0">
                <a:solidFill>
                  <a:srgbClr val="FFFF00"/>
                </a:solidFill>
                <a:latin typeface="Franklin Gothic Demi Cond" panose="020B0706030402020204" pitchFamily="34" charset="0"/>
              </a:rPr>
              <a:t>YOUR TROPHY TAKE?</a:t>
            </a:r>
            <a:endParaRPr lang="en-IE" sz="9600" dirty="0">
              <a:solidFill>
                <a:srgbClr val="FFFF00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4" name="Picture 3" descr="A blue flag with yellow stars in a circle&#10;&#10;AI-generated content may be incorrect.">
            <a:extLst>
              <a:ext uri="{FF2B5EF4-FFF2-40B4-BE49-F238E27FC236}">
                <a16:creationId xmlns:a16="http://schemas.microsoft.com/office/drawing/2014/main" id="{85DA5DFF-1D40-5AD1-CBEB-BF39F09F4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52" y="15047018"/>
            <a:ext cx="1693963" cy="1185775"/>
          </a:xfrm>
          <a:prstGeom prst="rect">
            <a:avLst/>
          </a:prstGeom>
        </p:spPr>
      </p:pic>
      <p:pic>
        <p:nvPicPr>
          <p:cNvPr id="5" name="Picture 4" descr="A logo with white text&#10;&#10;AI-generated content may be incorrect.">
            <a:extLst>
              <a:ext uri="{FF2B5EF4-FFF2-40B4-BE49-F238E27FC236}">
                <a16:creationId xmlns:a16="http://schemas.microsoft.com/office/drawing/2014/main" id="{6D1F85EA-9A0A-433E-1DAF-000CF1CE7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723" y="14870334"/>
            <a:ext cx="2841699" cy="136245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E44C2A9-4C05-C12B-A8FD-5BFA50259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6578" y="3973275"/>
            <a:ext cx="6155247" cy="69322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A61D93-B104-1BAC-7E42-48BC765B2991}"/>
              </a:ext>
            </a:extLst>
          </p:cNvPr>
          <p:cNvSpPr txBox="1"/>
          <p:nvPr/>
        </p:nvSpPr>
        <p:spPr>
          <a:xfrm>
            <a:off x="3651866" y="11615450"/>
            <a:ext cx="6079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EU-wide design </a:t>
            </a:r>
            <a:br>
              <a:rPr lang="en-GB" sz="3600" b="1" dirty="0">
                <a:solidFill>
                  <a:schemeClr val="bg1"/>
                </a:solidFill>
              </a:rPr>
            </a:br>
            <a:r>
              <a:rPr lang="en-GB" sz="3600" b="1" dirty="0">
                <a:solidFill>
                  <a:schemeClr val="bg1"/>
                </a:solidFill>
              </a:rPr>
              <a:t>competition for students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EDBA2C-1CF3-6F79-75FE-0B015D67EE52}"/>
              </a:ext>
            </a:extLst>
          </p:cNvPr>
          <p:cNvSpPr txBox="1"/>
          <p:nvPr/>
        </p:nvSpPr>
        <p:spPr>
          <a:xfrm>
            <a:off x="3792542" y="12827810"/>
            <a:ext cx="549509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Deadline: </a:t>
            </a:r>
            <a:r>
              <a:rPr lang="en-GB" sz="3600" b="1" dirty="0">
                <a:solidFill>
                  <a:srgbClr val="7030A0"/>
                </a:solidFill>
              </a:rPr>
              <a:t>31 January 2026</a:t>
            </a:r>
          </a:p>
        </p:txBody>
      </p:sp>
    </p:spTree>
    <p:extLst>
      <p:ext uri="{BB962C8B-B14F-4D97-AF65-F5344CB8AC3E}">
        <p14:creationId xmlns:p14="http://schemas.microsoft.com/office/powerpoint/2010/main" val="4195127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15627</TotalTime>
  <Words>18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Franklin Gothic Demi Cond</vt:lpstr>
      <vt:lpstr>Office Theme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DELL'OSSO Christine (JRC)</dc:creator>
  <cp:lastModifiedBy>DELL'OSSO Christine (JRC)</cp:lastModifiedBy>
  <cp:revision>9</cp:revision>
  <dcterms:created xsi:type="dcterms:W3CDTF">2025-04-11T16:12:09Z</dcterms:created>
  <dcterms:modified xsi:type="dcterms:W3CDTF">2025-09-30T09:40:30Z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2025-04-11T16:42:54Z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8a694fb7-3cdb-4ffe-8d0e-ce3061acb54c</vt:lpwstr>
  </property>
  <property fmtid="{D5CDD505-2E9C-101B-9397-08002B2CF9AE}" pid="8" name="MSIP_Label_6bd9ddd1-4d20-43f6-abfa-fc3c07406f94_ContentBits">
    <vt:lpwstr>0</vt:lpwstr>
  </property>
</Properties>
</file>