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9" r:id="rId2"/>
  </p:sldIdLst>
  <p:sldSz cx="10287000" cy="10287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3240">
          <p15:clr>
            <a:srgbClr val="A4A3A4"/>
          </p15:clr>
        </p15:guide>
        <p15:guide id="2" pos="32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8F2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0" d="100"/>
          <a:sy n="80" d="100"/>
        </p:scale>
        <p:origin x="2140" y="48"/>
      </p:cViewPr>
      <p:guideLst>
        <p:guide orient="horz" pos="3240"/>
        <p:guide pos="32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714816" y="685800"/>
            <a:ext cx="3429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50672" y="1489150"/>
            <a:ext cx="9585600" cy="41052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1pPr>
            <a:lvl2pPr lvl="1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2pPr>
            <a:lvl3pPr lvl="2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3pPr>
            <a:lvl4pPr lvl="3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4pPr>
            <a:lvl5pPr lvl="4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5pPr>
            <a:lvl6pPr lvl="5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6pPr>
            <a:lvl7pPr lvl="6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7pPr>
            <a:lvl8pPr lvl="7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8pPr>
            <a:lvl9pPr lvl="8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50663" y="5668250"/>
            <a:ext cx="9585600" cy="15852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50663" y="2212250"/>
            <a:ext cx="9585600" cy="39270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50663" y="6304450"/>
            <a:ext cx="9585600" cy="26016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87350" algn="ctr">
              <a:spcBef>
                <a:spcPts val="0"/>
              </a:spcBef>
              <a:spcAft>
                <a:spcPts val="0"/>
              </a:spcAft>
              <a:buSzPts val="2500"/>
              <a:buChar char="●"/>
              <a:defRPr/>
            </a:lvl1pPr>
            <a:lvl2pPr marL="914400" lvl="1" indent="-355600" algn="ctr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2pPr>
            <a:lvl3pPr marL="1371600" lvl="2" indent="-355600" algn="ctr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3pPr>
            <a:lvl4pPr marL="1828800" lvl="3" indent="-355600" algn="ctr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4pPr>
            <a:lvl5pPr marL="2286000" lvl="4" indent="-355600" algn="ctr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5pPr>
            <a:lvl6pPr marL="2743200" lvl="5" indent="-355600" algn="ctr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6pPr>
            <a:lvl7pPr marL="3200400" lvl="6" indent="-355600" algn="ctr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7pPr>
            <a:lvl8pPr marL="3657600" lvl="7" indent="-355600" algn="ctr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8pPr>
            <a:lvl9pPr marL="4114800" lvl="8" indent="-355600" algn="ctr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50663" y="4301700"/>
            <a:ext cx="9585600" cy="16836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1pPr>
            <a:lvl2pPr lvl="1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2pPr>
            <a:lvl3pPr lvl="2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3pPr>
            <a:lvl4pPr lvl="3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4pPr>
            <a:lvl5pPr lvl="4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5pPr>
            <a:lvl6pPr lvl="5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6pPr>
            <a:lvl7pPr lvl="6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7pPr>
            <a:lvl8pPr lvl="7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8pPr>
            <a:lvl9pPr lvl="8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50663" y="2304950"/>
            <a:ext cx="9585600" cy="6832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87350">
              <a:spcBef>
                <a:spcPts val="0"/>
              </a:spcBef>
              <a:spcAft>
                <a:spcPts val="0"/>
              </a:spcAft>
              <a:buSzPts val="2500"/>
              <a:buChar char="●"/>
              <a:defRPr/>
            </a:lvl1pPr>
            <a:lvl2pPr marL="914400" lvl="1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2pPr>
            <a:lvl3pPr marL="1371600" lvl="2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3pPr>
            <a:lvl4pPr marL="1828800" lvl="3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4pPr>
            <a:lvl5pPr marL="2286000" lvl="4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5pPr>
            <a:lvl6pPr marL="2743200" lvl="5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6pPr>
            <a:lvl7pPr marL="3200400" lvl="6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7pPr>
            <a:lvl8pPr marL="3657600" lvl="7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8pPr>
            <a:lvl9pPr marL="4114800" lvl="8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50663" y="2304950"/>
            <a:ext cx="4500000" cy="6832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1pPr>
            <a:lvl2pPr marL="914400" lvl="1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2pPr>
            <a:lvl3pPr marL="1371600" lvl="2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3pPr>
            <a:lvl4pPr marL="1828800" lvl="3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4pPr>
            <a:lvl5pPr marL="2286000" lvl="4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5pPr>
            <a:lvl6pPr marL="2743200" lvl="5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6pPr>
            <a:lvl7pPr marL="3200400" lvl="6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7pPr>
            <a:lvl8pPr marL="3657600" lvl="7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8pPr>
            <a:lvl9pPr marL="4114800" lvl="8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5436450" y="2304950"/>
            <a:ext cx="4500000" cy="6832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1pPr>
            <a:lvl2pPr marL="914400" lvl="1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2pPr>
            <a:lvl3pPr marL="1371600" lvl="2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3pPr>
            <a:lvl4pPr marL="1828800" lvl="3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4pPr>
            <a:lvl5pPr marL="2286000" lvl="4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5pPr>
            <a:lvl6pPr marL="2743200" lvl="5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6pPr>
            <a:lvl7pPr marL="3200400" lvl="6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7pPr>
            <a:lvl8pPr marL="3657600" lvl="7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8pPr>
            <a:lvl9pPr marL="4114800" lvl="8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50663" y="1111200"/>
            <a:ext cx="3159000" cy="15114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1pPr>
            <a:lvl2pPr lvl="1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50663" y="2779200"/>
            <a:ext cx="3159000" cy="6358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1pPr>
            <a:lvl2pPr marL="914400" lvl="1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2pPr>
            <a:lvl3pPr marL="1371600" lvl="2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3pPr>
            <a:lvl4pPr marL="1828800" lvl="3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4pPr>
            <a:lvl5pPr marL="2286000" lvl="4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5pPr>
            <a:lvl6pPr marL="2743200" lvl="5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6pPr>
            <a:lvl7pPr marL="3200400" lvl="6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7pPr>
            <a:lvl8pPr marL="3657600" lvl="7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8pPr>
            <a:lvl9pPr marL="4114800" lvl="8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551531" y="900300"/>
            <a:ext cx="7163700" cy="81816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1pPr>
            <a:lvl2pPr lvl="1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2pPr>
            <a:lvl3pPr lvl="2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3pPr>
            <a:lvl4pPr lvl="3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4pPr>
            <a:lvl5pPr lvl="4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5pPr>
            <a:lvl6pPr lvl="5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6pPr>
            <a:lvl7pPr lvl="6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7pPr>
            <a:lvl8pPr lvl="7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8pPr>
            <a:lvl9pPr lvl="8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143500" y="-250"/>
            <a:ext cx="5143500" cy="10287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129525" tIns="129525" rIns="129525" bIns="1295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98688" y="2466350"/>
            <a:ext cx="4550700" cy="29646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98688" y="5606150"/>
            <a:ext cx="4550700" cy="24702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5556938" y="1448150"/>
            <a:ext cx="4316700" cy="7390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marL="457200" lvl="0" indent="-387350">
              <a:spcBef>
                <a:spcPts val="0"/>
              </a:spcBef>
              <a:spcAft>
                <a:spcPts val="0"/>
              </a:spcAft>
              <a:buSzPts val="2500"/>
              <a:buChar char="●"/>
              <a:defRPr/>
            </a:lvl1pPr>
            <a:lvl2pPr marL="914400" lvl="1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2pPr>
            <a:lvl3pPr marL="1371600" lvl="2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3pPr>
            <a:lvl4pPr marL="1828800" lvl="3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4pPr>
            <a:lvl5pPr marL="2286000" lvl="4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5pPr>
            <a:lvl6pPr marL="2743200" lvl="5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6pPr>
            <a:lvl7pPr marL="3200400" lvl="6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7pPr>
            <a:lvl8pPr marL="3657600" lvl="7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8pPr>
            <a:lvl9pPr marL="4114800" lvl="8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50663" y="8461150"/>
            <a:ext cx="6748800" cy="1210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5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50663" y="2304950"/>
            <a:ext cx="9585600" cy="6832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873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500"/>
              <a:buChar char="●"/>
              <a:defRPr sz="2500">
                <a:solidFill>
                  <a:schemeClr val="dk2"/>
                </a:solidFill>
              </a:defRPr>
            </a:lvl1pPr>
            <a:lvl2pPr marL="914400" lvl="1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○"/>
              <a:defRPr sz="2000">
                <a:solidFill>
                  <a:schemeClr val="dk2"/>
                </a:solidFill>
              </a:defRPr>
            </a:lvl2pPr>
            <a:lvl3pPr marL="1371600" lvl="2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■"/>
              <a:defRPr sz="2000">
                <a:solidFill>
                  <a:schemeClr val="dk2"/>
                </a:solidFill>
              </a:defRPr>
            </a:lvl3pPr>
            <a:lvl4pPr marL="1828800" lvl="3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●"/>
              <a:defRPr sz="2000">
                <a:solidFill>
                  <a:schemeClr val="dk2"/>
                </a:solidFill>
              </a:defRPr>
            </a:lvl4pPr>
            <a:lvl5pPr marL="2286000" lvl="4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○"/>
              <a:defRPr sz="2000">
                <a:solidFill>
                  <a:schemeClr val="dk2"/>
                </a:solidFill>
              </a:defRPr>
            </a:lvl5pPr>
            <a:lvl6pPr marL="2743200" lvl="5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■"/>
              <a:defRPr sz="2000">
                <a:solidFill>
                  <a:schemeClr val="dk2"/>
                </a:solidFill>
              </a:defRPr>
            </a:lvl6pPr>
            <a:lvl7pPr marL="3200400" lvl="6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●"/>
              <a:defRPr sz="2000">
                <a:solidFill>
                  <a:schemeClr val="dk2"/>
                </a:solidFill>
              </a:defRPr>
            </a:lvl7pPr>
            <a:lvl8pPr marL="3657600" lvl="7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○"/>
              <a:defRPr sz="2000">
                <a:solidFill>
                  <a:schemeClr val="dk2"/>
                </a:solidFill>
              </a:defRPr>
            </a:lvl8pPr>
            <a:lvl9pPr marL="4114800" lvl="8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■"/>
              <a:defRPr sz="20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 algn="r">
              <a:buNone/>
              <a:defRPr sz="1400">
                <a:solidFill>
                  <a:schemeClr val="dk2"/>
                </a:solidFill>
              </a:defRPr>
            </a:lvl1pPr>
            <a:lvl2pPr lvl="1" algn="r">
              <a:buNone/>
              <a:defRPr sz="1400">
                <a:solidFill>
                  <a:schemeClr val="dk2"/>
                </a:solidFill>
              </a:defRPr>
            </a:lvl2pPr>
            <a:lvl3pPr lvl="2" algn="r">
              <a:buNone/>
              <a:defRPr sz="1400">
                <a:solidFill>
                  <a:schemeClr val="dk2"/>
                </a:solidFill>
              </a:defRPr>
            </a:lvl3pPr>
            <a:lvl4pPr lvl="3" algn="r">
              <a:buNone/>
              <a:defRPr sz="1400">
                <a:solidFill>
                  <a:schemeClr val="dk2"/>
                </a:solidFill>
              </a:defRPr>
            </a:lvl4pPr>
            <a:lvl5pPr lvl="4" algn="r">
              <a:buNone/>
              <a:defRPr sz="1400">
                <a:solidFill>
                  <a:schemeClr val="dk2"/>
                </a:solidFill>
              </a:defRPr>
            </a:lvl5pPr>
            <a:lvl6pPr lvl="5" algn="r">
              <a:buNone/>
              <a:defRPr sz="1400">
                <a:solidFill>
                  <a:schemeClr val="dk2"/>
                </a:solidFill>
              </a:defRPr>
            </a:lvl6pPr>
            <a:lvl7pPr lvl="6" algn="r">
              <a:buNone/>
              <a:defRPr sz="1400">
                <a:solidFill>
                  <a:schemeClr val="dk2"/>
                </a:solidFill>
              </a:defRPr>
            </a:lvl7pPr>
            <a:lvl8pPr lvl="7" algn="r">
              <a:buNone/>
              <a:defRPr sz="1400">
                <a:solidFill>
                  <a:schemeClr val="dk2"/>
                </a:solidFill>
              </a:defRPr>
            </a:lvl8pPr>
            <a:lvl9pPr lvl="8" algn="r">
              <a:buNone/>
              <a:defRPr sz="14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0287000" cy="10287000"/>
          </a:xfrm>
          <a:prstGeom prst="rect">
            <a:avLst/>
          </a:prstGeom>
        </p:spPr>
      </p:pic>
      <p:pic>
        <p:nvPicPr>
          <p:cNvPr id="6" name="Picture 5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781465" y="9072978"/>
            <a:ext cx="1010604" cy="707423"/>
          </a:xfrm>
          <a:prstGeom prst="rect">
            <a:avLst/>
          </a:prstGeom>
        </p:spPr>
      </p:pic>
      <p:sp>
        <p:nvSpPr>
          <p:cNvPr id="7" name="TextBox 6"/>
          <p:cNvSpPr txBox="1"/>
          <p:nvPr/>
        </p:nvSpPr>
        <p:spPr>
          <a:xfrm>
            <a:off x="1023254" y="931043"/>
            <a:ext cx="7023469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cap="all" dirty="0">
                <a:solidFill>
                  <a:schemeClr val="bg1"/>
                </a:solidFill>
              </a:rPr>
              <a:t>Are you working </a:t>
            </a:r>
            <a:r>
              <a:rPr lang="en-US" sz="5400" cap="all" dirty="0" smtClean="0">
                <a:solidFill>
                  <a:schemeClr val="bg1"/>
                </a:solidFill>
              </a:rPr>
              <a:t>in sustainable </a:t>
            </a:r>
            <a:r>
              <a:rPr lang="en-US" sz="5400" cap="all" dirty="0">
                <a:solidFill>
                  <a:schemeClr val="bg1"/>
                </a:solidFill>
              </a:rPr>
              <a:t>construction?</a:t>
            </a:r>
            <a:endParaRPr lang="en-GB" sz="5400" cap="all" dirty="0">
              <a:solidFill>
                <a:schemeClr val="bg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023254" y="7231754"/>
            <a:ext cx="7985576" cy="24929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b="1" cap="all" dirty="0" smtClean="0">
                <a:solidFill>
                  <a:srgbClr val="FFFF00"/>
                </a:solidFill>
              </a:rPr>
              <a:t>Contribute</a:t>
            </a:r>
            <a:r>
              <a:rPr lang="en-US" sz="5400" cap="all" dirty="0" smtClean="0">
                <a:solidFill>
                  <a:schemeClr val="bg1"/>
                </a:solidFill>
              </a:rPr>
              <a:t> </a:t>
            </a:r>
            <a:br>
              <a:rPr lang="en-US" sz="5400" cap="all" dirty="0" smtClean="0">
                <a:solidFill>
                  <a:schemeClr val="bg1"/>
                </a:solidFill>
              </a:rPr>
            </a:br>
            <a:r>
              <a:rPr lang="en-US" sz="5400" cap="all" dirty="0" smtClean="0">
                <a:solidFill>
                  <a:schemeClr val="bg1"/>
                </a:solidFill>
              </a:rPr>
              <a:t>to </a:t>
            </a:r>
            <a:r>
              <a:rPr lang="en-US" sz="5400" cap="all" dirty="0">
                <a:solidFill>
                  <a:schemeClr val="bg1"/>
                </a:solidFill>
              </a:rPr>
              <a:t>the NEB academy</a:t>
            </a:r>
          </a:p>
          <a:p>
            <a:r>
              <a:rPr lang="en-US" sz="4800" dirty="0">
                <a:solidFill>
                  <a:schemeClr val="bg1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before </a:t>
            </a:r>
            <a:r>
              <a:rPr lang="en-US" sz="4800" b="1" dirty="0">
                <a:solidFill>
                  <a:schemeClr val="bg1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25 April 2023</a:t>
            </a:r>
            <a:endParaRPr lang="en-GB" sz="4800" b="1" dirty="0">
              <a:solidFill>
                <a:schemeClr val="bg1"/>
              </a:solidFill>
              <a:latin typeface="Calibri Light" panose="020F0302020204030204" pitchFamily="34" charset="0"/>
              <a:cs typeface="Calibri Light" panose="020F03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801410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290</TotalTime>
  <Words>17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 Light</vt:lpstr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MANTZANA Kassiani (JRC);Christine.DELL'OSSO@ec.europa.eu</dc:creator>
  <cp:lastModifiedBy>DELL'OSSO Christine (JRC)</cp:lastModifiedBy>
  <cp:revision>21</cp:revision>
  <dcterms:modified xsi:type="dcterms:W3CDTF">2023-04-13T15:45:40Z</dcterms:modified>
</cp:coreProperties>
</file>