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sldIdLst>
    <p:sldId id="270" r:id="rId5"/>
  </p:sldIdLst>
  <p:sldSz cx="13030200" cy="6483350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834">
          <p15:clr>
            <a:srgbClr val="A4A3A4"/>
          </p15:clr>
        </p15:guide>
        <p15:guide id="2" pos="4104">
          <p15:clr>
            <a:srgbClr val="A4A3A4"/>
          </p15:clr>
        </p15:guide>
        <p15:guide id="3" orient="horz" pos="381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2222" autoAdjust="0"/>
  </p:normalViewPr>
  <p:slideViewPr>
    <p:cSldViewPr snapToGrid="0" snapToObjects="1" showGuides="1">
      <p:cViewPr>
        <p:scale>
          <a:sx n="90" d="100"/>
          <a:sy n="90" d="100"/>
        </p:scale>
        <p:origin x="1052" y="708"/>
      </p:cViewPr>
      <p:guideLst>
        <p:guide orient="horz" pos="3834"/>
        <p:guide pos="4104"/>
        <p:guide orient="horz" pos="381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977265" y="2014041"/>
            <a:ext cx="11075670" cy="1389718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954530" y="3673898"/>
            <a:ext cx="9121140" cy="165685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91548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05415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13462278" y="246127"/>
            <a:ext cx="4178260" cy="5228702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927497" y="246127"/>
            <a:ext cx="12317612" cy="5228702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975080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330489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029296" y="4166153"/>
            <a:ext cx="11075670" cy="128766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1029296" y="2747921"/>
            <a:ext cx="11075670" cy="1418232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680440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927497" y="1430240"/>
            <a:ext cx="8247936" cy="4044589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9392603" y="1430240"/>
            <a:ext cx="8247936" cy="4044589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41537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51510" y="259635"/>
            <a:ext cx="11727180" cy="1080558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51510" y="1451250"/>
            <a:ext cx="5757268" cy="6048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51510" y="2056062"/>
            <a:ext cx="5757268" cy="373543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619162" y="1451250"/>
            <a:ext cx="5759529" cy="6048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619162" y="2056062"/>
            <a:ext cx="5759529" cy="373543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52842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50323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45192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51511" y="258133"/>
            <a:ext cx="4286846" cy="109856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094446" y="258134"/>
            <a:ext cx="7284244" cy="55333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51511" y="1356701"/>
            <a:ext cx="4286846" cy="443479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222264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554010" y="4538345"/>
            <a:ext cx="7818120" cy="53577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2554010" y="579299"/>
            <a:ext cx="7818120" cy="389001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2554010" y="5074122"/>
            <a:ext cx="7818120" cy="76089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627630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651510" y="259635"/>
            <a:ext cx="11727180" cy="108055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51510" y="1512782"/>
            <a:ext cx="11727180" cy="427871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651510" y="6009106"/>
            <a:ext cx="3040380" cy="3451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87F524-3816-A745-8816-DE9BC0ABCBE1}" type="datetimeFigureOut">
              <a:rPr lang="fr-FR" smtClean="0"/>
              <a:t>13/04/2023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451985" y="6009106"/>
            <a:ext cx="4126230" cy="3451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9338310" y="6009106"/>
            <a:ext cx="3040380" cy="3451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634193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9887" r="-96"/>
          <a:stretch/>
        </p:blipFill>
        <p:spPr>
          <a:xfrm>
            <a:off x="-1" y="-92148"/>
            <a:ext cx="13042605" cy="6575498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673394" y="255182"/>
            <a:ext cx="10178902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cap="all" dirty="0">
                <a:solidFill>
                  <a:schemeClr val="bg1"/>
                </a:solidFill>
              </a:rPr>
              <a:t>Are you working </a:t>
            </a:r>
            <a:r>
              <a:rPr lang="en-US" sz="5400" cap="all" dirty="0" smtClean="0">
                <a:solidFill>
                  <a:schemeClr val="bg1"/>
                </a:solidFill>
              </a:rPr>
              <a:t>in sustainable </a:t>
            </a:r>
            <a:r>
              <a:rPr lang="en-US" sz="5400" cap="all" dirty="0">
                <a:solidFill>
                  <a:schemeClr val="bg1"/>
                </a:solidFill>
              </a:rPr>
              <a:t>construction?</a:t>
            </a:r>
            <a:endParaRPr lang="en-GB" sz="5400" cap="all" dirty="0">
              <a:solidFill>
                <a:schemeClr val="bg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673394" y="4075814"/>
            <a:ext cx="10526233" cy="16619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b="1" cap="all" dirty="0" smtClean="0">
                <a:solidFill>
                  <a:srgbClr val="FFFF00"/>
                </a:solidFill>
              </a:rPr>
              <a:t>Contribute</a:t>
            </a:r>
            <a:r>
              <a:rPr lang="en-US" sz="5400" cap="all" dirty="0" smtClean="0">
                <a:solidFill>
                  <a:schemeClr val="bg1"/>
                </a:solidFill>
              </a:rPr>
              <a:t> to </a:t>
            </a:r>
            <a:r>
              <a:rPr lang="en-US" sz="5400" cap="all" dirty="0">
                <a:solidFill>
                  <a:schemeClr val="bg1"/>
                </a:solidFill>
              </a:rPr>
              <a:t>the NEB academy</a:t>
            </a:r>
          </a:p>
          <a:p>
            <a:r>
              <a:rPr lang="en-US" sz="4800" dirty="0">
                <a:solidFill>
                  <a:schemeClr val="bg1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before </a:t>
            </a:r>
            <a:r>
              <a:rPr lang="en-US" sz="4800" b="1" dirty="0">
                <a:solidFill>
                  <a:schemeClr val="bg1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25 April 2023</a:t>
            </a:r>
            <a:endParaRPr lang="en-GB" sz="4800" b="1" dirty="0">
              <a:solidFill>
                <a:schemeClr val="bg1"/>
              </a:solidFill>
              <a:latin typeface="Calibri Light" panose="020F0302020204030204" pitchFamily="34" charset="0"/>
              <a:cs typeface="Calibri Light" panose="020F0302020204030204" pitchFamily="34" charset="0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615813" y="5259434"/>
            <a:ext cx="1010604" cy="70742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4537893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2094E9F29D6C04F85860C631ABC812A" ma:contentTypeVersion="12" ma:contentTypeDescription="Create a new document." ma:contentTypeScope="" ma:versionID="7a18746a3ebdf4c6555125538ca9ee44">
  <xsd:schema xmlns:xsd="http://www.w3.org/2001/XMLSchema" xmlns:xs="http://www.w3.org/2001/XMLSchema" xmlns:p="http://schemas.microsoft.com/office/2006/metadata/properties" xmlns:ns2="1700ab43-7395-48ff-866c-657c86ba7f4e" xmlns:ns3="e6c3bc29-9e11-4027-900b-c73633d7928a" targetNamespace="http://schemas.microsoft.com/office/2006/metadata/properties" ma:root="true" ma:fieldsID="e3932d604ee287a8b97e5254781a2b72" ns2:_="" ns3:_="">
    <xsd:import namespace="1700ab43-7395-48ff-866c-657c86ba7f4e"/>
    <xsd:import namespace="e6c3bc29-9e11-4027-900b-c73633d7928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700ab43-7395-48ff-866c-657c86ba7f4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6c3bc29-9e11-4027-900b-c73633d7928a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8893611A-A881-44B8-A76C-F0C4D103FFB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700ab43-7395-48ff-866c-657c86ba7f4e"/>
    <ds:schemaRef ds:uri="e6c3bc29-9e11-4027-900b-c73633d7928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9C3776A0-1DCB-4F90-918F-7980AC70714D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ACAD1BD-FEBC-4C37-8F38-FE6F0EC193AC}">
  <ds:schemaRefs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purl.org/dc/terms/"/>
    <ds:schemaRef ds:uri="http://schemas.microsoft.com/office/2006/documentManagement/types"/>
    <ds:schemaRef ds:uri="e6c3bc29-9e11-4027-900b-c73633d7928a"/>
    <ds:schemaRef ds:uri="http://purl.org/dc/elements/1.1/"/>
    <ds:schemaRef ds:uri="1700ab43-7395-48ff-866c-657c86ba7f4e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3491</TotalTime>
  <Words>16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Utilisateur de la version d'évaluation de Office 2004</dc:creator>
  <cp:lastModifiedBy>DELL'OSSO Christine (JRC)</cp:lastModifiedBy>
  <cp:revision>45</cp:revision>
  <dcterms:created xsi:type="dcterms:W3CDTF">2021-03-26T09:06:22Z</dcterms:created>
  <dcterms:modified xsi:type="dcterms:W3CDTF">2023-04-13T16:10:45Z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0x01010062094E9F29D6C04F85860C631ABC812A</vt:lpwstr>
  </property>
</Properties>
</file>

<file path=docProps/thumbnail.jpeg>
</file>