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74" r:id="rId1"/>
  </p:sldMasterIdLst>
  <p:sldIdLst>
    <p:sldId id="259" r:id="rId2"/>
  </p:sldIdLst>
  <p:sldSz cx="13679488" cy="17100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86" userDrawn="1">
          <p15:clr>
            <a:srgbClr val="A4A3A4"/>
          </p15:clr>
        </p15:guide>
        <p15:guide id="2" pos="43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D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2088" y="96"/>
      </p:cViewPr>
      <p:guideLst>
        <p:guide orient="horz" pos="5386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962" y="2798633"/>
            <a:ext cx="11627565" cy="5953525"/>
          </a:xfrm>
        </p:spPr>
        <p:txBody>
          <a:bodyPr anchor="b"/>
          <a:lstStyle>
            <a:lvl1pPr algn="ctr">
              <a:defRPr sz="8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936" y="8981749"/>
            <a:ext cx="10259616" cy="4128673"/>
          </a:xfrm>
        </p:spPr>
        <p:txBody>
          <a:bodyPr/>
          <a:lstStyle>
            <a:lvl1pPr marL="0" indent="0" algn="ctr">
              <a:buNone/>
              <a:defRPr sz="3590"/>
            </a:lvl1pPr>
            <a:lvl2pPr marL="683971" indent="0" algn="ctr">
              <a:buNone/>
              <a:defRPr sz="2992"/>
            </a:lvl2pPr>
            <a:lvl3pPr marL="1367942" indent="0" algn="ctr">
              <a:buNone/>
              <a:defRPr sz="2693"/>
            </a:lvl3pPr>
            <a:lvl4pPr marL="2051914" indent="0" algn="ctr">
              <a:buNone/>
              <a:defRPr sz="2394"/>
            </a:lvl4pPr>
            <a:lvl5pPr marL="2735885" indent="0" algn="ctr">
              <a:buNone/>
              <a:defRPr sz="2394"/>
            </a:lvl5pPr>
            <a:lvl6pPr marL="3419856" indent="0" algn="ctr">
              <a:buNone/>
              <a:defRPr sz="2394"/>
            </a:lvl6pPr>
            <a:lvl7pPr marL="4103827" indent="0" algn="ctr">
              <a:buNone/>
              <a:defRPr sz="2394"/>
            </a:lvl7pPr>
            <a:lvl8pPr marL="4787798" indent="0" algn="ctr">
              <a:buNone/>
              <a:defRPr sz="2394"/>
            </a:lvl8pPr>
            <a:lvl9pPr marL="5471770" indent="0" algn="ctr">
              <a:buNone/>
              <a:defRPr sz="239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8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4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89384" y="910446"/>
            <a:ext cx="2949640" cy="14491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0466" y="910446"/>
            <a:ext cx="8677925" cy="144919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941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386">
          <p15:clr>
            <a:srgbClr val="FBAE40"/>
          </p15:clr>
        </p15:guide>
        <p15:guide id="2" pos="43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56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341" y="4263267"/>
            <a:ext cx="11798558" cy="7113353"/>
          </a:xfrm>
        </p:spPr>
        <p:txBody>
          <a:bodyPr anchor="b"/>
          <a:lstStyle>
            <a:lvl1pPr>
              <a:defRPr sz="8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3341" y="11443915"/>
            <a:ext cx="11798558" cy="3740744"/>
          </a:xfrm>
        </p:spPr>
        <p:txBody>
          <a:bodyPr/>
          <a:lstStyle>
            <a:lvl1pPr marL="0" indent="0">
              <a:buNone/>
              <a:defRPr sz="3590">
                <a:solidFill>
                  <a:schemeClr val="tx1">
                    <a:tint val="82000"/>
                  </a:schemeClr>
                </a:solidFill>
              </a:defRPr>
            </a:lvl1pPr>
            <a:lvl2pPr marL="683971" indent="0">
              <a:buNone/>
              <a:defRPr sz="2992">
                <a:solidFill>
                  <a:schemeClr val="tx1">
                    <a:tint val="82000"/>
                  </a:schemeClr>
                </a:solidFill>
              </a:defRPr>
            </a:lvl2pPr>
            <a:lvl3pPr marL="1367942" indent="0">
              <a:buNone/>
              <a:defRPr sz="2693">
                <a:solidFill>
                  <a:schemeClr val="tx1">
                    <a:tint val="82000"/>
                  </a:schemeClr>
                </a:solidFill>
              </a:defRPr>
            </a:lvl3pPr>
            <a:lvl4pPr marL="2051914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4pPr>
            <a:lvl5pPr marL="2735885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5pPr>
            <a:lvl6pPr marL="3419856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6pPr>
            <a:lvl7pPr marL="4103827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7pPr>
            <a:lvl8pPr marL="4787798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8pPr>
            <a:lvl9pPr marL="5471770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7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465" y="4552230"/>
            <a:ext cx="5813782" cy="10850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5241" y="4552230"/>
            <a:ext cx="5813782" cy="10850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9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910450"/>
            <a:ext cx="11798558" cy="3305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248" y="4192011"/>
            <a:ext cx="5787064" cy="2054440"/>
          </a:xfrm>
        </p:spPr>
        <p:txBody>
          <a:bodyPr anchor="b"/>
          <a:lstStyle>
            <a:lvl1pPr marL="0" indent="0">
              <a:buNone/>
              <a:defRPr sz="3590" b="1"/>
            </a:lvl1pPr>
            <a:lvl2pPr marL="683971" indent="0">
              <a:buNone/>
              <a:defRPr sz="2992" b="1"/>
            </a:lvl2pPr>
            <a:lvl3pPr marL="1367942" indent="0">
              <a:buNone/>
              <a:defRPr sz="2693" b="1"/>
            </a:lvl3pPr>
            <a:lvl4pPr marL="2051914" indent="0">
              <a:buNone/>
              <a:defRPr sz="2394" b="1"/>
            </a:lvl4pPr>
            <a:lvl5pPr marL="2735885" indent="0">
              <a:buNone/>
              <a:defRPr sz="2394" b="1"/>
            </a:lvl5pPr>
            <a:lvl6pPr marL="3419856" indent="0">
              <a:buNone/>
              <a:defRPr sz="2394" b="1"/>
            </a:lvl6pPr>
            <a:lvl7pPr marL="4103827" indent="0">
              <a:buNone/>
              <a:defRPr sz="2394" b="1"/>
            </a:lvl7pPr>
            <a:lvl8pPr marL="4787798" indent="0">
              <a:buNone/>
              <a:defRPr sz="2394" b="1"/>
            </a:lvl8pPr>
            <a:lvl9pPr marL="5471770" indent="0">
              <a:buNone/>
              <a:defRPr sz="239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248" y="6246451"/>
            <a:ext cx="5787064" cy="9187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25242" y="4192011"/>
            <a:ext cx="5815564" cy="2054440"/>
          </a:xfrm>
        </p:spPr>
        <p:txBody>
          <a:bodyPr anchor="b"/>
          <a:lstStyle>
            <a:lvl1pPr marL="0" indent="0">
              <a:buNone/>
              <a:defRPr sz="3590" b="1"/>
            </a:lvl1pPr>
            <a:lvl2pPr marL="683971" indent="0">
              <a:buNone/>
              <a:defRPr sz="2992" b="1"/>
            </a:lvl2pPr>
            <a:lvl3pPr marL="1367942" indent="0">
              <a:buNone/>
              <a:defRPr sz="2693" b="1"/>
            </a:lvl3pPr>
            <a:lvl4pPr marL="2051914" indent="0">
              <a:buNone/>
              <a:defRPr sz="2394" b="1"/>
            </a:lvl4pPr>
            <a:lvl5pPr marL="2735885" indent="0">
              <a:buNone/>
              <a:defRPr sz="2394" b="1"/>
            </a:lvl5pPr>
            <a:lvl6pPr marL="3419856" indent="0">
              <a:buNone/>
              <a:defRPr sz="2394" b="1"/>
            </a:lvl6pPr>
            <a:lvl7pPr marL="4103827" indent="0">
              <a:buNone/>
              <a:defRPr sz="2394" b="1"/>
            </a:lvl7pPr>
            <a:lvl8pPr marL="4787798" indent="0">
              <a:buNone/>
              <a:defRPr sz="2394" b="1"/>
            </a:lvl8pPr>
            <a:lvl9pPr marL="5471770" indent="0">
              <a:buNone/>
              <a:defRPr sz="239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25242" y="6246451"/>
            <a:ext cx="5815564" cy="9187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3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46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7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1140037"/>
            <a:ext cx="4411991" cy="3990128"/>
          </a:xfrm>
        </p:spPr>
        <p:txBody>
          <a:bodyPr anchor="b"/>
          <a:lstStyle>
            <a:lvl1pPr>
              <a:defRPr sz="47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5564" y="2462166"/>
            <a:ext cx="6925241" cy="12152474"/>
          </a:xfrm>
        </p:spPr>
        <p:txBody>
          <a:bodyPr/>
          <a:lstStyle>
            <a:lvl1pPr>
              <a:defRPr sz="4787"/>
            </a:lvl1pPr>
            <a:lvl2pPr>
              <a:defRPr sz="4189"/>
            </a:lvl2pPr>
            <a:lvl3pPr>
              <a:defRPr sz="3590"/>
            </a:lvl3pPr>
            <a:lvl4pPr>
              <a:defRPr sz="2992"/>
            </a:lvl4pPr>
            <a:lvl5pPr>
              <a:defRPr sz="2992"/>
            </a:lvl5pPr>
            <a:lvl6pPr>
              <a:defRPr sz="2992"/>
            </a:lvl6pPr>
            <a:lvl7pPr>
              <a:defRPr sz="2992"/>
            </a:lvl7pPr>
            <a:lvl8pPr>
              <a:defRPr sz="2992"/>
            </a:lvl8pPr>
            <a:lvl9pPr>
              <a:defRPr sz="2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5130165"/>
            <a:ext cx="4411991" cy="9504265"/>
          </a:xfrm>
        </p:spPr>
        <p:txBody>
          <a:bodyPr/>
          <a:lstStyle>
            <a:lvl1pPr marL="0" indent="0">
              <a:buNone/>
              <a:defRPr sz="2394"/>
            </a:lvl1pPr>
            <a:lvl2pPr marL="683971" indent="0">
              <a:buNone/>
              <a:defRPr sz="2094"/>
            </a:lvl2pPr>
            <a:lvl3pPr marL="1367942" indent="0">
              <a:buNone/>
              <a:defRPr sz="1795"/>
            </a:lvl3pPr>
            <a:lvl4pPr marL="2051914" indent="0">
              <a:buNone/>
              <a:defRPr sz="1496"/>
            </a:lvl4pPr>
            <a:lvl5pPr marL="2735885" indent="0">
              <a:buNone/>
              <a:defRPr sz="1496"/>
            </a:lvl5pPr>
            <a:lvl6pPr marL="3419856" indent="0">
              <a:buNone/>
              <a:defRPr sz="1496"/>
            </a:lvl6pPr>
            <a:lvl7pPr marL="4103827" indent="0">
              <a:buNone/>
              <a:defRPr sz="1496"/>
            </a:lvl7pPr>
            <a:lvl8pPr marL="4787798" indent="0">
              <a:buNone/>
              <a:defRPr sz="1496"/>
            </a:lvl8pPr>
            <a:lvl9pPr marL="5471770" indent="0">
              <a:buNone/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24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1140037"/>
            <a:ext cx="4411991" cy="3990128"/>
          </a:xfrm>
        </p:spPr>
        <p:txBody>
          <a:bodyPr anchor="b"/>
          <a:lstStyle>
            <a:lvl1pPr>
              <a:defRPr sz="47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15564" y="2462166"/>
            <a:ext cx="6925241" cy="12152474"/>
          </a:xfrm>
        </p:spPr>
        <p:txBody>
          <a:bodyPr anchor="t"/>
          <a:lstStyle>
            <a:lvl1pPr marL="0" indent="0">
              <a:buNone/>
              <a:defRPr sz="4787"/>
            </a:lvl1pPr>
            <a:lvl2pPr marL="683971" indent="0">
              <a:buNone/>
              <a:defRPr sz="4189"/>
            </a:lvl2pPr>
            <a:lvl3pPr marL="1367942" indent="0">
              <a:buNone/>
              <a:defRPr sz="3590"/>
            </a:lvl3pPr>
            <a:lvl4pPr marL="2051914" indent="0">
              <a:buNone/>
              <a:defRPr sz="2992"/>
            </a:lvl4pPr>
            <a:lvl5pPr marL="2735885" indent="0">
              <a:buNone/>
              <a:defRPr sz="2992"/>
            </a:lvl5pPr>
            <a:lvl6pPr marL="3419856" indent="0">
              <a:buNone/>
              <a:defRPr sz="2992"/>
            </a:lvl6pPr>
            <a:lvl7pPr marL="4103827" indent="0">
              <a:buNone/>
              <a:defRPr sz="2992"/>
            </a:lvl7pPr>
            <a:lvl8pPr marL="4787798" indent="0">
              <a:buNone/>
              <a:defRPr sz="2992"/>
            </a:lvl8pPr>
            <a:lvl9pPr marL="5471770" indent="0">
              <a:buNone/>
              <a:defRPr sz="299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5130165"/>
            <a:ext cx="4411991" cy="9504265"/>
          </a:xfrm>
        </p:spPr>
        <p:txBody>
          <a:bodyPr/>
          <a:lstStyle>
            <a:lvl1pPr marL="0" indent="0">
              <a:buNone/>
              <a:defRPr sz="2394"/>
            </a:lvl1pPr>
            <a:lvl2pPr marL="683971" indent="0">
              <a:buNone/>
              <a:defRPr sz="2094"/>
            </a:lvl2pPr>
            <a:lvl3pPr marL="1367942" indent="0">
              <a:buNone/>
              <a:defRPr sz="1795"/>
            </a:lvl3pPr>
            <a:lvl4pPr marL="2051914" indent="0">
              <a:buNone/>
              <a:defRPr sz="1496"/>
            </a:lvl4pPr>
            <a:lvl5pPr marL="2735885" indent="0">
              <a:buNone/>
              <a:defRPr sz="1496"/>
            </a:lvl5pPr>
            <a:lvl6pPr marL="3419856" indent="0">
              <a:buNone/>
              <a:defRPr sz="1496"/>
            </a:lvl6pPr>
            <a:lvl7pPr marL="4103827" indent="0">
              <a:buNone/>
              <a:defRPr sz="1496"/>
            </a:lvl7pPr>
            <a:lvl8pPr marL="4787798" indent="0">
              <a:buNone/>
              <a:defRPr sz="1496"/>
            </a:lvl8pPr>
            <a:lvl9pPr marL="5471770" indent="0">
              <a:buNone/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4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465" y="910450"/>
            <a:ext cx="11798558" cy="3305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465" y="4552230"/>
            <a:ext cx="11798558" cy="1085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0465" y="15849680"/>
            <a:ext cx="3077885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31331" y="15849680"/>
            <a:ext cx="4616827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61138" y="15849680"/>
            <a:ext cx="3077885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73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367942" rtl="0" eaLnBrk="1" latinLnBrk="0" hangingPunct="1">
        <a:lnSpc>
          <a:spcPct val="90000"/>
        </a:lnSpc>
        <a:spcBef>
          <a:spcPct val="0"/>
        </a:spcBef>
        <a:buNone/>
        <a:defRPr sz="65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986" indent="-341986" algn="l" defTabSz="1367942" rtl="0" eaLnBrk="1" latinLnBrk="0" hangingPunct="1">
        <a:lnSpc>
          <a:spcPct val="90000"/>
        </a:lnSpc>
        <a:spcBef>
          <a:spcPts val="1496"/>
        </a:spcBef>
        <a:buFont typeface="Arial" panose="020B0604020202020204" pitchFamily="34" charset="0"/>
        <a:buChar char="•"/>
        <a:defRPr sz="4189" kern="1200">
          <a:solidFill>
            <a:schemeClr val="tx1"/>
          </a:solidFill>
          <a:latin typeface="+mn-lt"/>
          <a:ea typeface="+mn-ea"/>
          <a:cs typeface="+mn-cs"/>
        </a:defRPr>
      </a:lvl1pPr>
      <a:lvl2pPr marL="1025957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09928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992" kern="1200">
          <a:solidFill>
            <a:schemeClr val="tx1"/>
          </a:solidFill>
          <a:latin typeface="+mn-lt"/>
          <a:ea typeface="+mn-ea"/>
          <a:cs typeface="+mn-cs"/>
        </a:defRPr>
      </a:lvl3pPr>
      <a:lvl4pPr marL="2393899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4pPr>
      <a:lvl5pPr marL="3077870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5pPr>
      <a:lvl6pPr marL="3761842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6pPr>
      <a:lvl7pPr marL="4445813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7pPr>
      <a:lvl8pPr marL="5129784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8pPr>
      <a:lvl9pPr marL="5813755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1pPr>
      <a:lvl2pPr marL="683971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2pPr>
      <a:lvl3pPr marL="1367942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3pPr>
      <a:lvl4pPr marL="2051914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4pPr>
      <a:lvl5pPr marL="2735885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5pPr>
      <a:lvl6pPr marL="3419856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6pPr>
      <a:lvl7pPr marL="4103827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7pPr>
      <a:lvl8pPr marL="4787798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8pPr>
      <a:lvl9pPr marL="5471770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386" userDrawn="1">
          <p15:clr>
            <a:srgbClr val="F26B43"/>
          </p15:clr>
        </p15:guide>
        <p15:guide id="2" pos="43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97BDA1-2656-D3F9-C755-93AE7AE3A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679488" cy="17099360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2623F495-E58B-5F06-0635-965AEE0B4343}"/>
              </a:ext>
            </a:extLst>
          </p:cNvPr>
          <p:cNvSpPr/>
          <p:nvPr/>
        </p:nvSpPr>
        <p:spPr>
          <a:xfrm>
            <a:off x="8025327" y="6212106"/>
            <a:ext cx="4728117" cy="4675147"/>
          </a:xfrm>
          <a:custGeom>
            <a:avLst/>
            <a:gdLst>
              <a:gd name="connsiteX0" fmla="*/ 0 w 4728117"/>
              <a:gd name="connsiteY0" fmla="*/ 583592 h 3501482"/>
              <a:gd name="connsiteX1" fmla="*/ 583592 w 4728117"/>
              <a:gd name="connsiteY1" fmla="*/ 0 h 3501482"/>
              <a:gd name="connsiteX2" fmla="*/ 788020 w 4728117"/>
              <a:gd name="connsiteY2" fmla="*/ 0 h 3501482"/>
              <a:gd name="connsiteX3" fmla="*/ 788020 w 4728117"/>
              <a:gd name="connsiteY3" fmla="*/ 0 h 3501482"/>
              <a:gd name="connsiteX4" fmla="*/ 1970049 w 4728117"/>
              <a:gd name="connsiteY4" fmla="*/ 0 h 3501482"/>
              <a:gd name="connsiteX5" fmla="*/ 4144525 w 4728117"/>
              <a:gd name="connsiteY5" fmla="*/ 0 h 3501482"/>
              <a:gd name="connsiteX6" fmla="*/ 4728117 w 4728117"/>
              <a:gd name="connsiteY6" fmla="*/ 583592 h 3501482"/>
              <a:gd name="connsiteX7" fmla="*/ 4728117 w 4728117"/>
              <a:gd name="connsiteY7" fmla="*/ 2042531 h 3501482"/>
              <a:gd name="connsiteX8" fmla="*/ 4728117 w 4728117"/>
              <a:gd name="connsiteY8" fmla="*/ 2042531 h 3501482"/>
              <a:gd name="connsiteX9" fmla="*/ 4728117 w 4728117"/>
              <a:gd name="connsiteY9" fmla="*/ 2917902 h 3501482"/>
              <a:gd name="connsiteX10" fmla="*/ 4728117 w 4728117"/>
              <a:gd name="connsiteY10" fmla="*/ 2917890 h 3501482"/>
              <a:gd name="connsiteX11" fmla="*/ 4144525 w 4728117"/>
              <a:gd name="connsiteY11" fmla="*/ 3501482 h 3501482"/>
              <a:gd name="connsiteX12" fmla="*/ 1970049 w 4728117"/>
              <a:gd name="connsiteY12" fmla="*/ 3501482 h 3501482"/>
              <a:gd name="connsiteX13" fmla="*/ 1379050 w 4728117"/>
              <a:gd name="connsiteY13" fmla="*/ 3939167 h 3501482"/>
              <a:gd name="connsiteX14" fmla="*/ 788020 w 4728117"/>
              <a:gd name="connsiteY14" fmla="*/ 3501482 h 3501482"/>
              <a:gd name="connsiteX15" fmla="*/ 583592 w 4728117"/>
              <a:gd name="connsiteY15" fmla="*/ 3501482 h 3501482"/>
              <a:gd name="connsiteX16" fmla="*/ 0 w 4728117"/>
              <a:gd name="connsiteY16" fmla="*/ 2917890 h 3501482"/>
              <a:gd name="connsiteX17" fmla="*/ 0 w 4728117"/>
              <a:gd name="connsiteY17" fmla="*/ 2917902 h 3501482"/>
              <a:gd name="connsiteX18" fmla="*/ 0 w 4728117"/>
              <a:gd name="connsiteY18" fmla="*/ 2042531 h 3501482"/>
              <a:gd name="connsiteX19" fmla="*/ 0 w 4728117"/>
              <a:gd name="connsiteY19" fmla="*/ 2042531 h 3501482"/>
              <a:gd name="connsiteX20" fmla="*/ 0 w 4728117"/>
              <a:gd name="connsiteY20" fmla="*/ 583592 h 3501482"/>
              <a:gd name="connsiteX0" fmla="*/ 0 w 4728117"/>
              <a:gd name="connsiteY0" fmla="*/ 583592 h 4675147"/>
              <a:gd name="connsiteX1" fmla="*/ 583592 w 4728117"/>
              <a:gd name="connsiteY1" fmla="*/ 0 h 4675147"/>
              <a:gd name="connsiteX2" fmla="*/ 788020 w 4728117"/>
              <a:gd name="connsiteY2" fmla="*/ 0 h 4675147"/>
              <a:gd name="connsiteX3" fmla="*/ 788020 w 4728117"/>
              <a:gd name="connsiteY3" fmla="*/ 0 h 4675147"/>
              <a:gd name="connsiteX4" fmla="*/ 1970049 w 4728117"/>
              <a:gd name="connsiteY4" fmla="*/ 0 h 4675147"/>
              <a:gd name="connsiteX5" fmla="*/ 4144525 w 4728117"/>
              <a:gd name="connsiteY5" fmla="*/ 0 h 4675147"/>
              <a:gd name="connsiteX6" fmla="*/ 4728117 w 4728117"/>
              <a:gd name="connsiteY6" fmla="*/ 583592 h 4675147"/>
              <a:gd name="connsiteX7" fmla="*/ 4728117 w 4728117"/>
              <a:gd name="connsiteY7" fmla="*/ 2042531 h 4675147"/>
              <a:gd name="connsiteX8" fmla="*/ 4728117 w 4728117"/>
              <a:gd name="connsiteY8" fmla="*/ 2042531 h 4675147"/>
              <a:gd name="connsiteX9" fmla="*/ 4728117 w 4728117"/>
              <a:gd name="connsiteY9" fmla="*/ 2917902 h 4675147"/>
              <a:gd name="connsiteX10" fmla="*/ 4728117 w 4728117"/>
              <a:gd name="connsiteY10" fmla="*/ 2917890 h 4675147"/>
              <a:gd name="connsiteX11" fmla="*/ 4144525 w 4728117"/>
              <a:gd name="connsiteY11" fmla="*/ 3501482 h 4675147"/>
              <a:gd name="connsiteX12" fmla="*/ 1970049 w 4728117"/>
              <a:gd name="connsiteY12" fmla="*/ 3501482 h 4675147"/>
              <a:gd name="connsiteX13" fmla="*/ 420045 w 4728117"/>
              <a:gd name="connsiteY13" fmla="*/ 4675147 h 4675147"/>
              <a:gd name="connsiteX14" fmla="*/ 788020 w 4728117"/>
              <a:gd name="connsiteY14" fmla="*/ 3501482 h 4675147"/>
              <a:gd name="connsiteX15" fmla="*/ 583592 w 4728117"/>
              <a:gd name="connsiteY15" fmla="*/ 3501482 h 4675147"/>
              <a:gd name="connsiteX16" fmla="*/ 0 w 4728117"/>
              <a:gd name="connsiteY16" fmla="*/ 2917890 h 4675147"/>
              <a:gd name="connsiteX17" fmla="*/ 0 w 4728117"/>
              <a:gd name="connsiteY17" fmla="*/ 2917902 h 4675147"/>
              <a:gd name="connsiteX18" fmla="*/ 0 w 4728117"/>
              <a:gd name="connsiteY18" fmla="*/ 2042531 h 4675147"/>
              <a:gd name="connsiteX19" fmla="*/ 0 w 4728117"/>
              <a:gd name="connsiteY19" fmla="*/ 2042531 h 4675147"/>
              <a:gd name="connsiteX20" fmla="*/ 0 w 4728117"/>
              <a:gd name="connsiteY20" fmla="*/ 583592 h 467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728117" h="4675147">
                <a:moveTo>
                  <a:pt x="0" y="583592"/>
                </a:moveTo>
                <a:cubicBezTo>
                  <a:pt x="0" y="261283"/>
                  <a:pt x="261283" y="0"/>
                  <a:pt x="583592" y="0"/>
                </a:cubicBezTo>
                <a:lnTo>
                  <a:pt x="788020" y="0"/>
                </a:lnTo>
                <a:lnTo>
                  <a:pt x="788020" y="0"/>
                </a:lnTo>
                <a:lnTo>
                  <a:pt x="1970049" y="0"/>
                </a:lnTo>
                <a:lnTo>
                  <a:pt x="4144525" y="0"/>
                </a:lnTo>
                <a:cubicBezTo>
                  <a:pt x="4466834" y="0"/>
                  <a:pt x="4728117" y="261283"/>
                  <a:pt x="4728117" y="583592"/>
                </a:cubicBezTo>
                <a:lnTo>
                  <a:pt x="4728117" y="2042531"/>
                </a:lnTo>
                <a:lnTo>
                  <a:pt x="4728117" y="2042531"/>
                </a:lnTo>
                <a:lnTo>
                  <a:pt x="4728117" y="2917902"/>
                </a:lnTo>
                <a:lnTo>
                  <a:pt x="4728117" y="2917890"/>
                </a:lnTo>
                <a:cubicBezTo>
                  <a:pt x="4728117" y="3240199"/>
                  <a:pt x="4466834" y="3501482"/>
                  <a:pt x="4144525" y="3501482"/>
                </a:cubicBezTo>
                <a:lnTo>
                  <a:pt x="1970049" y="3501482"/>
                </a:lnTo>
                <a:lnTo>
                  <a:pt x="420045" y="4675147"/>
                </a:lnTo>
                <a:lnTo>
                  <a:pt x="788020" y="3501482"/>
                </a:lnTo>
                <a:lnTo>
                  <a:pt x="583592" y="3501482"/>
                </a:lnTo>
                <a:cubicBezTo>
                  <a:pt x="261283" y="3501482"/>
                  <a:pt x="0" y="3240199"/>
                  <a:pt x="0" y="2917890"/>
                </a:cubicBezTo>
                <a:lnTo>
                  <a:pt x="0" y="2917902"/>
                </a:lnTo>
                <a:lnTo>
                  <a:pt x="0" y="2042531"/>
                </a:lnTo>
                <a:lnTo>
                  <a:pt x="0" y="2042531"/>
                </a:lnTo>
                <a:lnTo>
                  <a:pt x="0" y="583592"/>
                </a:lnTo>
                <a:close/>
              </a:path>
            </a:pathLst>
          </a:custGeom>
          <a:solidFill>
            <a:srgbClr val="563D7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600"/>
              </a:lnSpc>
            </a:pPr>
            <a:endParaRPr lang="en-IE" sz="8000" b="1" dirty="0">
              <a:solidFill>
                <a:schemeClr val="bg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0F3C4CC-6DE5-15BE-BACB-5CBDFB92CAA7}"/>
              </a:ext>
            </a:extLst>
          </p:cNvPr>
          <p:cNvSpPr/>
          <p:nvPr/>
        </p:nvSpPr>
        <p:spPr>
          <a:xfrm>
            <a:off x="-1494266" y="8118088"/>
            <a:ext cx="8593549" cy="4125951"/>
          </a:xfrm>
          <a:prstGeom prst="roundRect">
            <a:avLst/>
          </a:prstGeom>
          <a:solidFill>
            <a:srgbClr val="563D7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44C3DF-B390-3B62-6D91-2F2D639CF718}"/>
              </a:ext>
            </a:extLst>
          </p:cNvPr>
          <p:cNvSpPr txBox="1"/>
          <p:nvPr/>
        </p:nvSpPr>
        <p:spPr>
          <a:xfrm>
            <a:off x="638381" y="8612924"/>
            <a:ext cx="5605017" cy="3384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FR" sz="8800" b="1" dirty="0">
                <a:solidFill>
                  <a:schemeClr val="bg1"/>
                </a:solidFill>
              </a:rPr>
              <a:t>CALL</a:t>
            </a:r>
          </a:p>
          <a:p>
            <a:pPr>
              <a:lnSpc>
                <a:spcPct val="80000"/>
              </a:lnSpc>
            </a:pPr>
            <a:r>
              <a:rPr lang="fr-FR" sz="8800" b="1" dirty="0">
                <a:solidFill>
                  <a:schemeClr val="bg1"/>
                </a:solidFill>
              </a:rPr>
              <a:t>FOR</a:t>
            </a:r>
          </a:p>
          <a:p>
            <a:pPr>
              <a:lnSpc>
                <a:spcPct val="80000"/>
              </a:lnSpc>
            </a:pPr>
            <a:r>
              <a:rPr lang="fr-FR" sz="8800" b="1" dirty="0">
                <a:solidFill>
                  <a:schemeClr val="bg1"/>
                </a:solidFill>
              </a:rPr>
              <a:t>EVIDENCE</a:t>
            </a:r>
            <a:endParaRPr lang="en-IE" sz="8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2288D1-F216-AF03-E0CE-91B229522EAA}"/>
              </a:ext>
            </a:extLst>
          </p:cNvPr>
          <p:cNvSpPr txBox="1"/>
          <p:nvPr/>
        </p:nvSpPr>
        <p:spPr>
          <a:xfrm>
            <a:off x="8616341" y="6722365"/>
            <a:ext cx="3546088" cy="2561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FR" sz="6600" b="1" dirty="0">
                <a:solidFill>
                  <a:schemeClr val="bg1"/>
                </a:solidFill>
              </a:rPr>
              <a:t>HAVE YOUR SAY</a:t>
            </a:r>
            <a:endParaRPr lang="en-IE" sz="66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647F99-7643-A911-0074-42F85D43CBB5}"/>
              </a:ext>
            </a:extLst>
          </p:cNvPr>
          <p:cNvSpPr txBox="1"/>
          <p:nvPr/>
        </p:nvSpPr>
        <p:spPr>
          <a:xfrm>
            <a:off x="638381" y="3963126"/>
            <a:ext cx="9816627" cy="85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FR" sz="6000" b="1" dirty="0">
                <a:solidFill>
                  <a:schemeClr val="bg1"/>
                </a:solidFill>
              </a:rPr>
              <a:t>NEW EUROPEAN BAUHAUS</a:t>
            </a:r>
            <a:endParaRPr lang="en-IE" sz="6000" b="1" dirty="0">
              <a:solidFill>
                <a:schemeClr val="bg1"/>
              </a:solidFill>
            </a:endParaRPr>
          </a:p>
        </p:txBody>
      </p:sp>
      <p:pic>
        <p:nvPicPr>
          <p:cNvPr id="12" name="Picture 11" descr="A blue flag with yellow stars in a circle&#10;&#10;AI-generated content may be incorrect.">
            <a:extLst>
              <a:ext uri="{FF2B5EF4-FFF2-40B4-BE49-F238E27FC236}">
                <a16:creationId xmlns:a16="http://schemas.microsoft.com/office/drawing/2014/main" id="{D6E808E3-435F-EE7A-1C25-58298AF86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52" y="14555436"/>
            <a:ext cx="1786355" cy="125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2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15648</TotalTime>
  <Words>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DELL'OSSO Christine (JRC)</dc:creator>
  <cp:lastModifiedBy>DELL'OSSO Christine (JRC)</cp:lastModifiedBy>
  <cp:revision>8</cp:revision>
  <dcterms:created xsi:type="dcterms:W3CDTF">2025-04-11T16:12:09Z</dcterms:created>
  <dcterms:modified xsi:type="dcterms:W3CDTF">2025-09-22T09:36:54Z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2025-04-11T16:42:54Z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8a694fb7-3cdb-4ffe-8d0e-ce3061acb54c</vt:lpwstr>
  </property>
  <property fmtid="{D5CDD505-2E9C-101B-9397-08002B2CF9AE}" pid="8" name="MSIP_Label_6bd9ddd1-4d20-43f6-abfa-fc3c07406f94_ContentBits">
    <vt:lpwstr>0</vt:lpwstr>
  </property>
</Properties>
</file>