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4"/>
  </p:sldMasterIdLst>
  <p:notesMasterIdLst>
    <p:notesMasterId r:id="rId32"/>
  </p:notesMasterIdLst>
  <p:sldIdLst>
    <p:sldId id="282" r:id="rId5"/>
    <p:sldId id="283" r:id="rId6"/>
    <p:sldId id="298" r:id="rId7"/>
    <p:sldId id="296" r:id="rId8"/>
    <p:sldId id="312" r:id="rId9"/>
    <p:sldId id="313" r:id="rId10"/>
    <p:sldId id="314" r:id="rId11"/>
    <p:sldId id="315" r:id="rId12"/>
    <p:sldId id="316" r:id="rId13"/>
    <p:sldId id="317" r:id="rId14"/>
    <p:sldId id="327" r:id="rId15"/>
    <p:sldId id="318" r:id="rId16"/>
    <p:sldId id="319" r:id="rId17"/>
    <p:sldId id="287" r:id="rId18"/>
    <p:sldId id="291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08" r:id="rId27"/>
    <p:sldId id="306" r:id="rId28"/>
    <p:sldId id="307" r:id="rId29"/>
    <p:sldId id="310" r:id="rId30"/>
    <p:sldId id="311" r:id="rId31"/>
  </p:sldIdLst>
  <p:sldSz cx="13716000" cy="24387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3689" userDrawn="1">
          <p15:clr>
            <a:srgbClr val="A4A3A4"/>
          </p15:clr>
        </p15:guide>
        <p15:guide id="4" pos="432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44890E-E433-7C80-C2F2-C356210C8583}" name="DELL'OSSO Christine (JRC)" initials="D(" userId="S::christine.dell'osso_ec.europa.eu#ext#@icfonline.onmicrosoft.com::62e53577-272c-4829-9a9a-92b28f7ee21f" providerId="AD"/>
  <p188:author id="{FC30E6E8-C14A-23E6-F49A-099559B6ADAA}" name="FRANTZIS Pantelis (JRC)" initials="F(" userId="S::panteleimon.frantzis_ec.europa.eu#ext#@icfonline.onmicrosoft.com::2d3024c6-ce1f-4fe5-b5f0-4f13f4466f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287"/>
    <a:srgbClr val="59C2EF"/>
    <a:srgbClr val="F9D92F"/>
    <a:srgbClr val="7AC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66894E-198B-B654-DD71-D54A447C5011}" v="4" dt="2026-05-26T12:38:56.853"/>
    <p1510:client id="{EC29DA0C-FCC3-384D-BC79-9DEFE2ADD79B}" v="1" dt="2026-05-26T09:58:00.9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59"/>
    <p:restoredTop sz="94651"/>
  </p:normalViewPr>
  <p:slideViewPr>
    <p:cSldViewPr snapToGrid="0" showGuides="1">
      <p:cViewPr varScale="1">
        <p:scale>
          <a:sx n="30" d="100"/>
          <a:sy n="30" d="100"/>
        </p:scale>
        <p:origin x="2584" y="264"/>
      </p:cViewPr>
      <p:guideLst>
        <p:guide orient="horz" pos="1368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chez Calpe, Saray" userId="19286983-51c8-4ea6-a9d8-294c5f47797c" providerId="ADAL" clId="{EB6FE0FB-AA52-5A7B-9B9F-18061AB3ED0E}"/>
    <pc:docChg chg="modMainMaster">
      <pc:chgData name="Sanchez Calpe, Saray" userId="19286983-51c8-4ea6-a9d8-294c5f47797c" providerId="ADAL" clId="{EB6FE0FB-AA52-5A7B-9B9F-18061AB3ED0E}" dt="2026-05-26T09:58:00.933" v="0" actId="18331"/>
      <pc:docMkLst>
        <pc:docMk/>
      </pc:docMkLst>
      <pc:sldMasterChg chg="modSldLayout">
        <pc:chgData name="Sanchez Calpe, Saray" userId="19286983-51c8-4ea6-a9d8-294c5f47797c" providerId="ADAL" clId="{EB6FE0FB-AA52-5A7B-9B9F-18061AB3ED0E}" dt="2026-05-26T09:58:00.933" v="0" actId="18331"/>
        <pc:sldMasterMkLst>
          <pc:docMk/>
          <pc:sldMasterMk cId="2942132653" sldId="2147483679"/>
        </pc:sldMasterMkLst>
        <pc:sldLayoutChg chg="modSp">
          <pc:chgData name="Sanchez Calpe, Saray" userId="19286983-51c8-4ea6-a9d8-294c5f47797c" providerId="ADAL" clId="{EB6FE0FB-AA52-5A7B-9B9F-18061AB3ED0E}" dt="2026-05-26T09:58:00.933" v="0" actId="18331"/>
          <pc:sldLayoutMkLst>
            <pc:docMk/>
            <pc:sldMasterMk cId="2942132653" sldId="2147483679"/>
            <pc:sldLayoutMk cId="1412928850" sldId="2147483697"/>
          </pc:sldLayoutMkLst>
          <pc:picChg chg="mod">
            <ac:chgData name="Sanchez Calpe, Saray" userId="19286983-51c8-4ea6-a9d8-294c5f47797c" providerId="ADAL" clId="{EB6FE0FB-AA52-5A7B-9B9F-18061AB3ED0E}" dt="2026-05-26T09:58:00.933" v="0" actId="18331"/>
            <ac:picMkLst>
              <pc:docMk/>
              <pc:sldMasterMk cId="2942132653" sldId="2147483679"/>
              <pc:sldLayoutMk cId="1412928850" sldId="2147483697"/>
              <ac:picMk id="2" creationId="{4A8171EE-4ECC-321C-AE74-D56FB403E364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142E-3FEC-2947-AB8C-76CAE2BD7099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7B6E-F3DB-A340-BAAF-710610D18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8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A7B6E-F3DB-A340-BAAF-710610D183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sv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1144"/>
            <a:ext cx="11658600" cy="849035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8914"/>
            <a:ext cx="10287000" cy="5887920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16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B22432-A4AF-5A22-FD66-731C0908E5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72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1969" userDrawn="1">
          <p15:clr>
            <a:srgbClr val="FBAE40"/>
          </p15:clr>
        </p15:guide>
        <p15:guide id="4" orient="horz" pos="12769" userDrawn="1">
          <p15:clr>
            <a:srgbClr val="FBAE40"/>
          </p15:clr>
        </p15:guide>
        <p15:guide id="5" pos="792" userDrawn="1">
          <p15:clr>
            <a:srgbClr val="FBAE40"/>
          </p15:clr>
        </p15:guide>
        <p15:guide id="6" pos="782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B22432-A4AF-5A22-FD66-731C0908E5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8"/>
            <a:ext cx="13716892" cy="2438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188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1969" userDrawn="1">
          <p15:clr>
            <a:srgbClr val="FBAE40"/>
          </p15:clr>
        </p15:guide>
        <p15:guide id="4" orient="horz" pos="12769" userDrawn="1">
          <p15:clr>
            <a:srgbClr val="FBAE40"/>
          </p15:clr>
        </p15:guide>
        <p15:guide id="5" pos="792" userDrawn="1">
          <p15:clr>
            <a:srgbClr val="FBAE40"/>
          </p15:clr>
        </p15:guide>
        <p15:guide id="6" pos="782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70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7" name="Graphic 1">
            <a:extLst>
              <a:ext uri="{FF2B5EF4-FFF2-40B4-BE49-F238E27FC236}">
                <a16:creationId xmlns:a16="http://schemas.microsoft.com/office/drawing/2014/main" id="{DBCAC9D0-D081-C8EF-B75B-C87513F4D72C}"/>
              </a:ext>
            </a:extLst>
          </p:cNvPr>
          <p:cNvSpPr/>
          <p:nvPr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1EEE5-73D8-9E3D-3586-4B35DE8B819E}"/>
              </a:ext>
            </a:extLst>
          </p:cNvPr>
          <p:cNvSpPr txBox="1"/>
          <p:nvPr userDrawn="1"/>
        </p:nvSpPr>
        <p:spPr>
          <a:xfrm>
            <a:off x="8741200" y="6792109"/>
            <a:ext cx="4633072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 sz="6600" dirty="0">
                <a:solidFill>
                  <a:schemeClr val="tx1"/>
                </a:solidFill>
              </a:rPr>
              <a:t>JOIN THE </a:t>
            </a:r>
            <a:r>
              <a:rPr lang="en-GB" sz="6600" dirty="0">
                <a:solidFill>
                  <a:schemeClr val="bg1"/>
                </a:solidFill>
              </a:rPr>
              <a:t>FESTIVAL OF THE NEW</a:t>
            </a:r>
            <a:r>
              <a:rPr lang="en-GB" sz="6600" dirty="0">
                <a:solidFill>
                  <a:schemeClr val="tx1"/>
                </a:solidFill>
              </a:rPr>
              <a:t> </a:t>
            </a:r>
            <a:r>
              <a:rPr lang="en-GB" sz="6600" dirty="0">
                <a:solidFill>
                  <a:schemeClr val="bg1"/>
                </a:solidFill>
              </a:rPr>
              <a:t>EUROPEAN BAUHAUS!</a:t>
            </a:r>
            <a:endParaRPr lang="en-US" sz="66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4C45F5-4793-8984-BAE4-D6894F86A0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CBB777F-AAA2-9991-0B06-48B0C467AE0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91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4" name="Graphic 2">
            <a:extLst>
              <a:ext uri="{FF2B5EF4-FFF2-40B4-BE49-F238E27FC236}">
                <a16:creationId xmlns:a16="http://schemas.microsoft.com/office/drawing/2014/main" id="{AE661DCF-7699-7745-F31E-A514DF12325B}"/>
              </a:ext>
            </a:extLst>
          </p:cNvPr>
          <p:cNvSpPr/>
          <p:nvPr/>
        </p:nvSpPr>
        <p:spPr>
          <a:xfrm>
            <a:off x="0" y="0"/>
            <a:ext cx="9127260" cy="24382223"/>
          </a:xfrm>
          <a:custGeom>
            <a:avLst/>
            <a:gdLst>
              <a:gd name="csX0" fmla="*/ 9127261 w 9127260"/>
              <a:gd name="csY0" fmla="*/ 13064925 h 24382223"/>
              <a:gd name="csX1" fmla="*/ 9127261 w 9127260"/>
              <a:gd name="csY1" fmla="*/ 13261856 h 24382223"/>
              <a:gd name="csX2" fmla="*/ 9091406 w 9127260"/>
              <a:gd name="csY2" fmla="*/ 14434458 h 24382223"/>
              <a:gd name="csX3" fmla="*/ 7413062 w 9127260"/>
              <a:gd name="csY3" fmla="*/ 18905012 h 24382223"/>
              <a:gd name="csX4" fmla="*/ 7229403 w 9127260"/>
              <a:gd name="csY4" fmla="*/ 18700562 h 24382223"/>
              <a:gd name="csX5" fmla="*/ 7229403 w 9127260"/>
              <a:gd name="csY5" fmla="*/ 14771843 h 24382223"/>
              <a:gd name="csX6" fmla="*/ 5385069 w 9127260"/>
              <a:gd name="csY6" fmla="*/ 20188180 h 24382223"/>
              <a:gd name="csX7" fmla="*/ 3627405 w 9127260"/>
              <a:gd name="csY7" fmla="*/ 21244530 h 24382223"/>
              <a:gd name="csX8" fmla="*/ 3486823 w 9127260"/>
              <a:gd name="csY8" fmla="*/ 20960502 h 24382223"/>
              <a:gd name="csX9" fmla="*/ 3486823 w 9127260"/>
              <a:gd name="csY9" fmla="*/ 18060078 h 24382223"/>
              <a:gd name="csX10" fmla="*/ 0 w 9127260"/>
              <a:gd name="csY10" fmla="*/ 24382224 h 24382223"/>
              <a:gd name="csX11" fmla="*/ 0 w 9127260"/>
              <a:gd name="csY11" fmla="*/ 0 h 24382223"/>
              <a:gd name="csX12" fmla="*/ 2110279 w 9127260"/>
              <a:gd name="csY12" fmla="*/ 0 h 24382223"/>
              <a:gd name="csX13" fmla="*/ 3486823 w 9127260"/>
              <a:gd name="csY13" fmla="*/ 5578429 h 24382223"/>
              <a:gd name="csX14" fmla="*/ 3486823 w 9127260"/>
              <a:gd name="csY14" fmla="*/ 2847432 h 24382223"/>
              <a:gd name="csX15" fmla="*/ 3631661 w 9127260"/>
              <a:gd name="csY15" fmla="*/ 2564687 h 24382223"/>
              <a:gd name="csX16" fmla="*/ 5385069 w 9127260"/>
              <a:gd name="csY16" fmla="*/ 4076326 h 24382223"/>
              <a:gd name="csX17" fmla="*/ 7229403 w 9127260"/>
              <a:gd name="csY17" fmla="*/ 11079846 h 24382223"/>
              <a:gd name="csX18" fmla="*/ 7229403 w 9127260"/>
              <a:gd name="csY18" fmla="*/ 6519627 h 24382223"/>
              <a:gd name="csX19" fmla="*/ 7430216 w 9127260"/>
              <a:gd name="csY19" fmla="*/ 6334981 h 24382223"/>
              <a:gd name="csX20" fmla="*/ 9127261 w 9127260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24382223">
                <a:moveTo>
                  <a:pt x="9127261" y="13064925"/>
                </a:moveTo>
                <a:lnTo>
                  <a:pt x="9127261" y="13261856"/>
                </a:lnTo>
                <a:cubicBezTo>
                  <a:pt x="9125971" y="13642882"/>
                  <a:pt x="9114234" y="14034178"/>
                  <a:pt x="9091406" y="14434458"/>
                </a:cubicBezTo>
                <a:cubicBezTo>
                  <a:pt x="8962560" y="16707231"/>
                  <a:pt x="8281576" y="18084282"/>
                  <a:pt x="7413062" y="18905012"/>
                </a:cubicBezTo>
                <a:cubicBezTo>
                  <a:pt x="7329229" y="18984040"/>
                  <a:pt x="7229403" y="18873838"/>
                  <a:pt x="7229403" y="18700562"/>
                </a:cubicBezTo>
                <a:lnTo>
                  <a:pt x="7229403" y="14771843"/>
                </a:lnTo>
                <a:cubicBezTo>
                  <a:pt x="7052450" y="17584620"/>
                  <a:pt x="6304914" y="19236530"/>
                  <a:pt x="5385069" y="20188180"/>
                </a:cubicBezTo>
                <a:cubicBezTo>
                  <a:pt x="4832542" y="20760086"/>
                  <a:pt x="4217850" y="21078954"/>
                  <a:pt x="3627405" y="21244530"/>
                </a:cubicBezTo>
                <a:cubicBezTo>
                  <a:pt x="3552600" y="21265616"/>
                  <a:pt x="3486823" y="21132128"/>
                  <a:pt x="3486823" y="20960502"/>
                </a:cubicBezTo>
                <a:lnTo>
                  <a:pt x="3486823" y="18060078"/>
                </a:lnTo>
                <a:cubicBezTo>
                  <a:pt x="2775916" y="21348130"/>
                  <a:pt x="1404660" y="23265732"/>
                  <a:pt x="0" y="24382224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518606"/>
                  <a:pt x="3162711" y="3391468"/>
                  <a:pt x="3486823" y="5578429"/>
                </a:cubicBezTo>
                <a:lnTo>
                  <a:pt x="3486823" y="2847432"/>
                </a:lnTo>
                <a:cubicBezTo>
                  <a:pt x="3486823" y="2672138"/>
                  <a:pt x="3555566" y="2538650"/>
                  <a:pt x="3631661" y="2564687"/>
                </a:cubicBezTo>
                <a:cubicBezTo>
                  <a:pt x="4281435" y="2786923"/>
                  <a:pt x="4874459" y="3303454"/>
                  <a:pt x="5385069" y="4076326"/>
                </a:cubicBezTo>
                <a:cubicBezTo>
                  <a:pt x="6364113" y="5558993"/>
                  <a:pt x="7039940" y="7983408"/>
                  <a:pt x="7229403" y="11079846"/>
                </a:cubicBezTo>
                <a:lnTo>
                  <a:pt x="7229403" y="6519627"/>
                </a:lnTo>
                <a:cubicBezTo>
                  <a:pt x="7229403" y="6329847"/>
                  <a:pt x="7347801" y="6220197"/>
                  <a:pt x="7430216" y="6334981"/>
                </a:cubicBezTo>
                <a:cubicBezTo>
                  <a:pt x="8462527" y="7770158"/>
                  <a:pt x="9110107" y="10110959"/>
                  <a:pt x="9127261" y="13064925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37A1F9-E25F-4FD3-3CAB-C8CE525C4041}"/>
              </a:ext>
            </a:extLst>
          </p:cNvPr>
          <p:cNvSpPr txBox="1"/>
          <p:nvPr userDrawn="1"/>
        </p:nvSpPr>
        <p:spPr>
          <a:xfrm>
            <a:off x="815658" y="10113619"/>
            <a:ext cx="529419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CONCERT, STAY FOR THE COMMUNITY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FDCF29-1BEC-17EF-4139-A90BC39873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F0F77962-E12A-59B0-F0AD-466192D74D8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7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7" name="Graphic 1">
            <a:extLst>
              <a:ext uri="{FF2B5EF4-FFF2-40B4-BE49-F238E27FC236}">
                <a16:creationId xmlns:a16="http://schemas.microsoft.com/office/drawing/2014/main" id="{DBCAC9D0-D081-C8EF-B75B-C87513F4D72C}"/>
              </a:ext>
            </a:extLst>
          </p:cNvPr>
          <p:cNvSpPr/>
          <p:nvPr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1EEE5-73D8-9E3D-3586-4B35DE8B819E}"/>
              </a:ext>
            </a:extLst>
          </p:cNvPr>
          <p:cNvSpPr txBox="1"/>
          <p:nvPr userDrawn="1"/>
        </p:nvSpPr>
        <p:spPr>
          <a:xfrm>
            <a:off x="1281871" y="14850230"/>
            <a:ext cx="46330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 COMMUNITY </a:t>
            </a:r>
          </a:p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6600" b="1" i="0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FE720B-E13C-9866-09BE-8FE8AA45B8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2393B5EF-C9D3-023C-7DA1-4A672002588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26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4" name="Graphic 2">
            <a:extLst>
              <a:ext uri="{FF2B5EF4-FFF2-40B4-BE49-F238E27FC236}">
                <a16:creationId xmlns:a16="http://schemas.microsoft.com/office/drawing/2014/main" id="{AE661DCF-7699-7745-F31E-A514DF12325B}"/>
              </a:ext>
            </a:extLst>
          </p:cNvPr>
          <p:cNvSpPr/>
          <p:nvPr/>
        </p:nvSpPr>
        <p:spPr>
          <a:xfrm>
            <a:off x="0" y="0"/>
            <a:ext cx="9127260" cy="24382223"/>
          </a:xfrm>
          <a:custGeom>
            <a:avLst/>
            <a:gdLst>
              <a:gd name="csX0" fmla="*/ 9127261 w 9127260"/>
              <a:gd name="csY0" fmla="*/ 13064925 h 24382223"/>
              <a:gd name="csX1" fmla="*/ 9127261 w 9127260"/>
              <a:gd name="csY1" fmla="*/ 13261856 h 24382223"/>
              <a:gd name="csX2" fmla="*/ 9091406 w 9127260"/>
              <a:gd name="csY2" fmla="*/ 14434458 h 24382223"/>
              <a:gd name="csX3" fmla="*/ 7413062 w 9127260"/>
              <a:gd name="csY3" fmla="*/ 18905012 h 24382223"/>
              <a:gd name="csX4" fmla="*/ 7229403 w 9127260"/>
              <a:gd name="csY4" fmla="*/ 18700562 h 24382223"/>
              <a:gd name="csX5" fmla="*/ 7229403 w 9127260"/>
              <a:gd name="csY5" fmla="*/ 14771843 h 24382223"/>
              <a:gd name="csX6" fmla="*/ 5385069 w 9127260"/>
              <a:gd name="csY6" fmla="*/ 20188180 h 24382223"/>
              <a:gd name="csX7" fmla="*/ 3627405 w 9127260"/>
              <a:gd name="csY7" fmla="*/ 21244530 h 24382223"/>
              <a:gd name="csX8" fmla="*/ 3486823 w 9127260"/>
              <a:gd name="csY8" fmla="*/ 20960502 h 24382223"/>
              <a:gd name="csX9" fmla="*/ 3486823 w 9127260"/>
              <a:gd name="csY9" fmla="*/ 18060078 h 24382223"/>
              <a:gd name="csX10" fmla="*/ 0 w 9127260"/>
              <a:gd name="csY10" fmla="*/ 24382224 h 24382223"/>
              <a:gd name="csX11" fmla="*/ 0 w 9127260"/>
              <a:gd name="csY11" fmla="*/ 0 h 24382223"/>
              <a:gd name="csX12" fmla="*/ 2110279 w 9127260"/>
              <a:gd name="csY12" fmla="*/ 0 h 24382223"/>
              <a:gd name="csX13" fmla="*/ 3486823 w 9127260"/>
              <a:gd name="csY13" fmla="*/ 5578429 h 24382223"/>
              <a:gd name="csX14" fmla="*/ 3486823 w 9127260"/>
              <a:gd name="csY14" fmla="*/ 2847432 h 24382223"/>
              <a:gd name="csX15" fmla="*/ 3631661 w 9127260"/>
              <a:gd name="csY15" fmla="*/ 2564687 h 24382223"/>
              <a:gd name="csX16" fmla="*/ 5385069 w 9127260"/>
              <a:gd name="csY16" fmla="*/ 4076326 h 24382223"/>
              <a:gd name="csX17" fmla="*/ 7229403 w 9127260"/>
              <a:gd name="csY17" fmla="*/ 11079846 h 24382223"/>
              <a:gd name="csX18" fmla="*/ 7229403 w 9127260"/>
              <a:gd name="csY18" fmla="*/ 6519627 h 24382223"/>
              <a:gd name="csX19" fmla="*/ 7430216 w 9127260"/>
              <a:gd name="csY19" fmla="*/ 6334981 h 24382223"/>
              <a:gd name="csX20" fmla="*/ 9127261 w 9127260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24382223">
                <a:moveTo>
                  <a:pt x="9127261" y="13064925"/>
                </a:moveTo>
                <a:lnTo>
                  <a:pt x="9127261" y="13261856"/>
                </a:lnTo>
                <a:cubicBezTo>
                  <a:pt x="9125971" y="13642882"/>
                  <a:pt x="9114234" y="14034178"/>
                  <a:pt x="9091406" y="14434458"/>
                </a:cubicBezTo>
                <a:cubicBezTo>
                  <a:pt x="8962560" y="16707231"/>
                  <a:pt x="8281576" y="18084282"/>
                  <a:pt x="7413062" y="18905012"/>
                </a:cubicBezTo>
                <a:cubicBezTo>
                  <a:pt x="7329229" y="18984040"/>
                  <a:pt x="7229403" y="18873838"/>
                  <a:pt x="7229403" y="18700562"/>
                </a:cubicBezTo>
                <a:lnTo>
                  <a:pt x="7229403" y="14771843"/>
                </a:lnTo>
                <a:cubicBezTo>
                  <a:pt x="7052450" y="17584620"/>
                  <a:pt x="6304914" y="19236530"/>
                  <a:pt x="5385069" y="20188180"/>
                </a:cubicBezTo>
                <a:cubicBezTo>
                  <a:pt x="4832542" y="20760086"/>
                  <a:pt x="4217850" y="21078954"/>
                  <a:pt x="3627405" y="21244530"/>
                </a:cubicBezTo>
                <a:cubicBezTo>
                  <a:pt x="3552600" y="21265616"/>
                  <a:pt x="3486823" y="21132128"/>
                  <a:pt x="3486823" y="20960502"/>
                </a:cubicBezTo>
                <a:lnTo>
                  <a:pt x="3486823" y="18060078"/>
                </a:lnTo>
                <a:cubicBezTo>
                  <a:pt x="2775916" y="21348130"/>
                  <a:pt x="1404660" y="23265732"/>
                  <a:pt x="0" y="24382224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518606"/>
                  <a:pt x="3162711" y="3391468"/>
                  <a:pt x="3486823" y="5578429"/>
                </a:cubicBezTo>
                <a:lnTo>
                  <a:pt x="3486823" y="2847432"/>
                </a:lnTo>
                <a:cubicBezTo>
                  <a:pt x="3486823" y="2672138"/>
                  <a:pt x="3555566" y="2538650"/>
                  <a:pt x="3631661" y="2564687"/>
                </a:cubicBezTo>
                <a:cubicBezTo>
                  <a:pt x="4281435" y="2786923"/>
                  <a:pt x="4874459" y="3303454"/>
                  <a:pt x="5385069" y="4076326"/>
                </a:cubicBezTo>
                <a:cubicBezTo>
                  <a:pt x="6364113" y="5558993"/>
                  <a:pt x="7039940" y="7983408"/>
                  <a:pt x="7229403" y="11079846"/>
                </a:cubicBezTo>
                <a:lnTo>
                  <a:pt x="7229403" y="6519627"/>
                </a:lnTo>
                <a:cubicBezTo>
                  <a:pt x="7229403" y="6329847"/>
                  <a:pt x="7347801" y="6220197"/>
                  <a:pt x="7430216" y="6334981"/>
                </a:cubicBezTo>
                <a:cubicBezTo>
                  <a:pt x="8462527" y="7770158"/>
                  <a:pt x="9110107" y="10110959"/>
                  <a:pt x="9127261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37A1F9-E25F-4FD3-3CAB-C8CE525C4041}"/>
              </a:ext>
            </a:extLst>
          </p:cNvPr>
          <p:cNvSpPr txBox="1"/>
          <p:nvPr userDrawn="1"/>
        </p:nvSpPr>
        <p:spPr>
          <a:xfrm>
            <a:off x="1281871" y="18103018"/>
            <a:ext cx="65162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WITH CONNECTION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26A431-0E0F-DA4C-11CB-47421F5FC6A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B5682EB-A1A3-FA05-7515-57D30BFE41E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86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7" name="Graphic 1">
            <a:extLst>
              <a:ext uri="{FF2B5EF4-FFF2-40B4-BE49-F238E27FC236}">
                <a16:creationId xmlns:a16="http://schemas.microsoft.com/office/drawing/2014/main" id="{DBCAC9D0-D081-C8EF-B75B-C87513F4D72C}"/>
              </a:ext>
            </a:extLst>
          </p:cNvPr>
          <p:cNvSpPr/>
          <p:nvPr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1EEE5-73D8-9E3D-3586-4B35DE8B819E}"/>
              </a:ext>
            </a:extLst>
          </p:cNvPr>
          <p:cNvSpPr txBox="1"/>
          <p:nvPr userDrawn="1"/>
        </p:nvSpPr>
        <p:spPr>
          <a:xfrm>
            <a:off x="8716031" y="19118681"/>
            <a:ext cx="4633072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HEAR.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CD8EED8-B7C0-1C7B-8511-722C6F0A818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1641" y="16643779"/>
            <a:ext cx="5824335" cy="582433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188D0E0-5A60-5DBE-F571-32322DCB6A8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28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4" name="Graphic 2">
            <a:extLst>
              <a:ext uri="{FF2B5EF4-FFF2-40B4-BE49-F238E27FC236}">
                <a16:creationId xmlns:a16="http://schemas.microsoft.com/office/drawing/2014/main" id="{AE661DCF-7699-7745-F31E-A514DF12325B}"/>
              </a:ext>
            </a:extLst>
          </p:cNvPr>
          <p:cNvSpPr/>
          <p:nvPr/>
        </p:nvSpPr>
        <p:spPr>
          <a:xfrm>
            <a:off x="-82792" y="0"/>
            <a:ext cx="9127260" cy="24382223"/>
          </a:xfrm>
          <a:custGeom>
            <a:avLst/>
            <a:gdLst>
              <a:gd name="csX0" fmla="*/ 9127261 w 9127260"/>
              <a:gd name="csY0" fmla="*/ 13064925 h 24382223"/>
              <a:gd name="csX1" fmla="*/ 9127261 w 9127260"/>
              <a:gd name="csY1" fmla="*/ 13261856 h 24382223"/>
              <a:gd name="csX2" fmla="*/ 9091406 w 9127260"/>
              <a:gd name="csY2" fmla="*/ 14434458 h 24382223"/>
              <a:gd name="csX3" fmla="*/ 7413062 w 9127260"/>
              <a:gd name="csY3" fmla="*/ 18905012 h 24382223"/>
              <a:gd name="csX4" fmla="*/ 7229403 w 9127260"/>
              <a:gd name="csY4" fmla="*/ 18700562 h 24382223"/>
              <a:gd name="csX5" fmla="*/ 7229403 w 9127260"/>
              <a:gd name="csY5" fmla="*/ 14771843 h 24382223"/>
              <a:gd name="csX6" fmla="*/ 5385069 w 9127260"/>
              <a:gd name="csY6" fmla="*/ 20188180 h 24382223"/>
              <a:gd name="csX7" fmla="*/ 3627405 w 9127260"/>
              <a:gd name="csY7" fmla="*/ 21244530 h 24382223"/>
              <a:gd name="csX8" fmla="*/ 3486823 w 9127260"/>
              <a:gd name="csY8" fmla="*/ 20960502 h 24382223"/>
              <a:gd name="csX9" fmla="*/ 3486823 w 9127260"/>
              <a:gd name="csY9" fmla="*/ 18060078 h 24382223"/>
              <a:gd name="csX10" fmla="*/ 0 w 9127260"/>
              <a:gd name="csY10" fmla="*/ 24382224 h 24382223"/>
              <a:gd name="csX11" fmla="*/ 0 w 9127260"/>
              <a:gd name="csY11" fmla="*/ 0 h 24382223"/>
              <a:gd name="csX12" fmla="*/ 2110279 w 9127260"/>
              <a:gd name="csY12" fmla="*/ 0 h 24382223"/>
              <a:gd name="csX13" fmla="*/ 3486823 w 9127260"/>
              <a:gd name="csY13" fmla="*/ 5578429 h 24382223"/>
              <a:gd name="csX14" fmla="*/ 3486823 w 9127260"/>
              <a:gd name="csY14" fmla="*/ 2847432 h 24382223"/>
              <a:gd name="csX15" fmla="*/ 3631661 w 9127260"/>
              <a:gd name="csY15" fmla="*/ 2564687 h 24382223"/>
              <a:gd name="csX16" fmla="*/ 5385069 w 9127260"/>
              <a:gd name="csY16" fmla="*/ 4076326 h 24382223"/>
              <a:gd name="csX17" fmla="*/ 7229403 w 9127260"/>
              <a:gd name="csY17" fmla="*/ 11079846 h 24382223"/>
              <a:gd name="csX18" fmla="*/ 7229403 w 9127260"/>
              <a:gd name="csY18" fmla="*/ 6519627 h 24382223"/>
              <a:gd name="csX19" fmla="*/ 7430216 w 9127260"/>
              <a:gd name="csY19" fmla="*/ 6334981 h 24382223"/>
              <a:gd name="csX20" fmla="*/ 9127261 w 9127260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9127260" h="24382223">
                <a:moveTo>
                  <a:pt x="9127261" y="13064925"/>
                </a:moveTo>
                <a:lnTo>
                  <a:pt x="9127261" y="13261856"/>
                </a:lnTo>
                <a:cubicBezTo>
                  <a:pt x="9125971" y="13642882"/>
                  <a:pt x="9114234" y="14034178"/>
                  <a:pt x="9091406" y="14434458"/>
                </a:cubicBezTo>
                <a:cubicBezTo>
                  <a:pt x="8962560" y="16707231"/>
                  <a:pt x="8281576" y="18084282"/>
                  <a:pt x="7413062" y="18905012"/>
                </a:cubicBezTo>
                <a:cubicBezTo>
                  <a:pt x="7329229" y="18984040"/>
                  <a:pt x="7229403" y="18873838"/>
                  <a:pt x="7229403" y="18700562"/>
                </a:cubicBezTo>
                <a:lnTo>
                  <a:pt x="7229403" y="14771843"/>
                </a:lnTo>
                <a:cubicBezTo>
                  <a:pt x="7052450" y="17584620"/>
                  <a:pt x="6304914" y="19236530"/>
                  <a:pt x="5385069" y="20188180"/>
                </a:cubicBezTo>
                <a:cubicBezTo>
                  <a:pt x="4832542" y="20760086"/>
                  <a:pt x="4217850" y="21078954"/>
                  <a:pt x="3627405" y="21244530"/>
                </a:cubicBezTo>
                <a:cubicBezTo>
                  <a:pt x="3552600" y="21265616"/>
                  <a:pt x="3486823" y="21132128"/>
                  <a:pt x="3486823" y="20960502"/>
                </a:cubicBezTo>
                <a:lnTo>
                  <a:pt x="3486823" y="18060078"/>
                </a:lnTo>
                <a:cubicBezTo>
                  <a:pt x="2775916" y="21348130"/>
                  <a:pt x="1404660" y="23265732"/>
                  <a:pt x="0" y="24382224"/>
                </a:cubicBezTo>
                <a:lnTo>
                  <a:pt x="0" y="0"/>
                </a:lnTo>
                <a:lnTo>
                  <a:pt x="2110279" y="0"/>
                </a:lnTo>
                <a:cubicBezTo>
                  <a:pt x="2692857" y="1518606"/>
                  <a:pt x="3162711" y="3391468"/>
                  <a:pt x="3486823" y="5578429"/>
                </a:cubicBezTo>
                <a:lnTo>
                  <a:pt x="3486823" y="2847432"/>
                </a:lnTo>
                <a:cubicBezTo>
                  <a:pt x="3486823" y="2672138"/>
                  <a:pt x="3555566" y="2538650"/>
                  <a:pt x="3631661" y="2564687"/>
                </a:cubicBezTo>
                <a:cubicBezTo>
                  <a:pt x="4281435" y="2786923"/>
                  <a:pt x="4874459" y="3303454"/>
                  <a:pt x="5385069" y="4076326"/>
                </a:cubicBezTo>
                <a:cubicBezTo>
                  <a:pt x="6364113" y="5558993"/>
                  <a:pt x="7039940" y="7983408"/>
                  <a:pt x="7229403" y="11079846"/>
                </a:cubicBezTo>
                <a:lnTo>
                  <a:pt x="7229403" y="6519627"/>
                </a:lnTo>
                <a:cubicBezTo>
                  <a:pt x="7229403" y="6329847"/>
                  <a:pt x="7347801" y="6220197"/>
                  <a:pt x="7430216" y="6334981"/>
                </a:cubicBezTo>
                <a:cubicBezTo>
                  <a:pt x="8462527" y="7770158"/>
                  <a:pt x="9110107" y="10110959"/>
                  <a:pt x="9127261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08"/>
            </a:stretch>
          </a:blipFill>
          <a:ln w="12888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37A1F9-E25F-4FD3-3CAB-C8CE525C4041}"/>
              </a:ext>
            </a:extLst>
          </p:cNvPr>
          <p:cNvSpPr txBox="1"/>
          <p:nvPr userDrawn="1"/>
        </p:nvSpPr>
        <p:spPr>
          <a:xfrm>
            <a:off x="1130460" y="8038604"/>
            <a:ext cx="5576129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EUROPE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TO LIVE IN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9C1316-6229-60EF-E6B6-83E714A7C1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1705057C-5F72-5833-6AD8-073D469E5FF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12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74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sp>
        <p:nvSpPr>
          <p:cNvPr id="7" name="Graphic 1">
            <a:extLst>
              <a:ext uri="{FF2B5EF4-FFF2-40B4-BE49-F238E27FC236}">
                <a16:creationId xmlns:a16="http://schemas.microsoft.com/office/drawing/2014/main" id="{DBCAC9D0-D081-C8EF-B75B-C87513F4D72C}"/>
              </a:ext>
            </a:extLst>
          </p:cNvPr>
          <p:cNvSpPr/>
          <p:nvPr/>
        </p:nvSpPr>
        <p:spPr>
          <a:xfrm>
            <a:off x="0" y="0"/>
            <a:ext cx="8444049" cy="24382223"/>
          </a:xfrm>
          <a:custGeom>
            <a:avLst/>
            <a:gdLst>
              <a:gd name="csX0" fmla="*/ 8444050 w 8444049"/>
              <a:gd name="csY0" fmla="*/ 13064925 h 24382223"/>
              <a:gd name="csX1" fmla="*/ 8444050 w 8444049"/>
              <a:gd name="csY1" fmla="*/ 13261856 h 24382223"/>
              <a:gd name="csX2" fmla="*/ 8410879 w 8444049"/>
              <a:gd name="csY2" fmla="*/ 14434458 h 24382223"/>
              <a:gd name="csX3" fmla="*/ 6858166 w 8444049"/>
              <a:gd name="csY3" fmla="*/ 18905012 h 24382223"/>
              <a:gd name="csX4" fmla="*/ 6688254 w 8444049"/>
              <a:gd name="csY4" fmla="*/ 18700562 h 24382223"/>
              <a:gd name="csX5" fmla="*/ 6688254 w 8444049"/>
              <a:gd name="csY5" fmla="*/ 14771843 h 24382223"/>
              <a:gd name="csX6" fmla="*/ 4981975 w 8444049"/>
              <a:gd name="csY6" fmla="*/ 20188180 h 24382223"/>
              <a:gd name="csX7" fmla="*/ 3355880 w 8444049"/>
              <a:gd name="csY7" fmla="*/ 21244530 h 24382223"/>
              <a:gd name="csX8" fmla="*/ 3225821 w 8444049"/>
              <a:gd name="csY8" fmla="*/ 20960502 h 24382223"/>
              <a:gd name="csX9" fmla="*/ 3225821 w 8444049"/>
              <a:gd name="csY9" fmla="*/ 18060078 h 24382223"/>
              <a:gd name="csX10" fmla="*/ 0 w 8444049"/>
              <a:gd name="csY10" fmla="*/ 24382224 h 24382223"/>
              <a:gd name="csX11" fmla="*/ 0 w 8444049"/>
              <a:gd name="csY11" fmla="*/ 0 h 24382223"/>
              <a:gd name="csX12" fmla="*/ 1952317 w 8444049"/>
              <a:gd name="csY12" fmla="*/ 0 h 24382223"/>
              <a:gd name="csX13" fmla="*/ 3225821 w 8444049"/>
              <a:gd name="csY13" fmla="*/ 5578429 h 24382223"/>
              <a:gd name="csX14" fmla="*/ 3225821 w 8444049"/>
              <a:gd name="csY14" fmla="*/ 2847432 h 24382223"/>
              <a:gd name="csX15" fmla="*/ 3359817 w 8444049"/>
              <a:gd name="csY15" fmla="*/ 2564687 h 24382223"/>
              <a:gd name="csX16" fmla="*/ 4981975 w 8444049"/>
              <a:gd name="csY16" fmla="*/ 4076326 h 24382223"/>
              <a:gd name="csX17" fmla="*/ 6688254 w 8444049"/>
              <a:gd name="csY17" fmla="*/ 11079846 h 24382223"/>
              <a:gd name="csX18" fmla="*/ 6688254 w 8444049"/>
              <a:gd name="csY18" fmla="*/ 6519627 h 24382223"/>
              <a:gd name="csX19" fmla="*/ 6874035 w 8444049"/>
              <a:gd name="csY19" fmla="*/ 6334981 h 24382223"/>
              <a:gd name="csX20" fmla="*/ 8444050 w 8444049"/>
              <a:gd name="csY20" fmla="*/ 13064925 h 243822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</a:cxnLst>
            <a:rect l="l" t="t" r="r" b="b"/>
            <a:pathLst>
              <a:path w="8444049" h="24382223">
                <a:moveTo>
                  <a:pt x="8444050" y="13064925"/>
                </a:moveTo>
                <a:lnTo>
                  <a:pt x="8444050" y="13261856"/>
                </a:lnTo>
                <a:cubicBezTo>
                  <a:pt x="8442857" y="13642882"/>
                  <a:pt x="8431998" y="14034178"/>
                  <a:pt x="8410879" y="14434458"/>
                </a:cubicBezTo>
                <a:cubicBezTo>
                  <a:pt x="8291678" y="16707231"/>
                  <a:pt x="7661667" y="18084282"/>
                  <a:pt x="6858166" y="18905012"/>
                </a:cubicBezTo>
                <a:cubicBezTo>
                  <a:pt x="6780608" y="18984040"/>
                  <a:pt x="6688254" y="18873838"/>
                  <a:pt x="6688254" y="18700562"/>
                </a:cubicBezTo>
                <a:lnTo>
                  <a:pt x="6688254" y="14771843"/>
                </a:lnTo>
                <a:cubicBezTo>
                  <a:pt x="6524546" y="17584620"/>
                  <a:pt x="5832967" y="19236530"/>
                  <a:pt x="4981975" y="20188180"/>
                </a:cubicBezTo>
                <a:cubicBezTo>
                  <a:pt x="4470808" y="20760086"/>
                  <a:pt x="3902128" y="21078954"/>
                  <a:pt x="3355880" y="21244530"/>
                </a:cubicBezTo>
                <a:cubicBezTo>
                  <a:pt x="3286674" y="21265616"/>
                  <a:pt x="3225821" y="21132128"/>
                  <a:pt x="3225821" y="20960502"/>
                </a:cubicBezTo>
                <a:lnTo>
                  <a:pt x="3225821" y="18060078"/>
                </a:lnTo>
                <a:cubicBezTo>
                  <a:pt x="2568128" y="21348130"/>
                  <a:pt x="1299516" y="23265732"/>
                  <a:pt x="0" y="24382224"/>
                </a:cubicBezTo>
                <a:lnTo>
                  <a:pt x="0" y="0"/>
                </a:lnTo>
                <a:lnTo>
                  <a:pt x="1952317" y="0"/>
                </a:lnTo>
                <a:cubicBezTo>
                  <a:pt x="2491286" y="1518606"/>
                  <a:pt x="2925969" y="3391468"/>
                  <a:pt x="3225821" y="5578429"/>
                </a:cubicBezTo>
                <a:lnTo>
                  <a:pt x="3225821" y="2847432"/>
                </a:lnTo>
                <a:cubicBezTo>
                  <a:pt x="3225821" y="2672138"/>
                  <a:pt x="3289418" y="2538650"/>
                  <a:pt x="3359817" y="2564687"/>
                </a:cubicBezTo>
                <a:cubicBezTo>
                  <a:pt x="3960952" y="2786923"/>
                  <a:pt x="4509587" y="3303454"/>
                  <a:pt x="4981975" y="4076326"/>
                </a:cubicBezTo>
                <a:cubicBezTo>
                  <a:pt x="5887735" y="5558993"/>
                  <a:pt x="6512973" y="7983408"/>
                  <a:pt x="6688254" y="11079846"/>
                </a:cubicBezTo>
                <a:lnTo>
                  <a:pt x="6688254" y="6519627"/>
                </a:lnTo>
                <a:cubicBezTo>
                  <a:pt x="6688254" y="6329847"/>
                  <a:pt x="6797790" y="6220197"/>
                  <a:pt x="6874035" y="6334981"/>
                </a:cubicBezTo>
                <a:cubicBezTo>
                  <a:pt x="7829074" y="7770158"/>
                  <a:pt x="8428180" y="10110959"/>
                  <a:pt x="8444050" y="13064925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1920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1EEE5-73D8-9E3D-3586-4B35DE8B819E}"/>
              </a:ext>
            </a:extLst>
          </p:cNvPr>
          <p:cNvSpPr txBox="1"/>
          <p:nvPr userDrawn="1"/>
        </p:nvSpPr>
        <p:spPr>
          <a:xfrm>
            <a:off x="8121199" y="18103018"/>
            <a:ext cx="4633072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FA80E-6099-DDDE-FB90-1167A788BE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809" y="16643779"/>
            <a:ext cx="5824335" cy="582433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439D4E3-9A7D-268C-2771-D25EEF134F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90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369" userDrawn="1">
          <p15:clr>
            <a:srgbClr val="FBAE40"/>
          </p15:clr>
        </p15:guide>
        <p15:guide id="2" pos="4320">
          <p15:clr>
            <a:srgbClr val="FBAE40"/>
          </p15:clr>
        </p15:guide>
        <p15:guide id="3" pos="7752" userDrawn="1">
          <p15:clr>
            <a:srgbClr val="FBAE40"/>
          </p15:clr>
        </p15:guide>
        <p15:guide id="4" orient="horz" pos="778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3671952" cy="243871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42FD77A-CCB4-72C1-059F-AA0BC416F9B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9131388" cy="2438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  <p:pic>
        <p:nvPicPr>
          <p:cNvPr id="4" name="Picture 3" descr="A group of women holding drinks&#10;&#10;AI-generated content may be incorrect.">
            <a:extLst>
              <a:ext uri="{FF2B5EF4-FFF2-40B4-BE49-F238E27FC236}">
                <a16:creationId xmlns:a16="http://schemas.microsoft.com/office/drawing/2014/main" id="{3E0FCC5D-1E26-E1A7-5760-67B82132C0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82556" y="7739742"/>
            <a:ext cx="23375014" cy="166458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FCB063-8FE7-BF44-DB28-8C4FCC2132AC}"/>
              </a:ext>
            </a:extLst>
          </p:cNvPr>
          <p:cNvSpPr txBox="1"/>
          <p:nvPr userDrawn="1"/>
        </p:nvSpPr>
        <p:spPr>
          <a:xfrm>
            <a:off x="1309373" y="7738155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lvl="0"/>
            <a:r>
              <a:rPr lang="en-GB" sz="6600" dirty="0"/>
              <a:t>JOIN THE </a:t>
            </a:r>
          </a:p>
          <a:p>
            <a:pPr lvl="0"/>
            <a:r>
              <a:rPr lang="en-GB" sz="6600" dirty="0">
                <a:solidFill>
                  <a:schemeClr val="bg1"/>
                </a:solidFill>
              </a:rPr>
              <a:t>FESTIVAL OF THE NEW EUROPEAN BAUHAUS!</a:t>
            </a:r>
            <a:endParaRPr lang="en-US" sz="66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4A1480-C9AE-3550-9E93-024185A3322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69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  <p15:guide id="3" pos="792" userDrawn="1">
          <p15:clr>
            <a:srgbClr val="FBAE40"/>
          </p15:clr>
        </p15:guide>
        <p15:guide id="4" pos="782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2C765E-85B5-A20E-38E5-B25DCCE664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  <p:pic>
        <p:nvPicPr>
          <p:cNvPr id="2" name="Picture 1" descr="A close up of a guitar&#10;&#10;AI-generated content may be incorrect.">
            <a:extLst>
              <a:ext uri="{FF2B5EF4-FFF2-40B4-BE49-F238E27FC236}">
                <a16:creationId xmlns:a16="http://schemas.microsoft.com/office/drawing/2014/main" id="{B6601ABC-7180-8FA6-CC16-952FE81A35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64776">
            <a:off x="2676526" y="-873193"/>
            <a:ext cx="15360259" cy="230403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991AC-C11E-6D08-D5F2-F7133F67FFD0}"/>
              </a:ext>
            </a:extLst>
          </p:cNvPr>
          <p:cNvSpPr txBox="1"/>
          <p:nvPr userDrawn="1"/>
        </p:nvSpPr>
        <p:spPr>
          <a:xfrm>
            <a:off x="1309373" y="8038604"/>
            <a:ext cx="8295578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COME FOR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CONCERT,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STAY FOR THE COMMUNITY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66F9F4-E320-4599-BEEF-5E6168C17AD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9373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8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614" userDrawn="1">
          <p15:clr>
            <a:srgbClr val="FBAE40"/>
          </p15:clr>
        </p15:guide>
        <p15:guide id="4" orient="horz" pos="14577" userDrawn="1">
          <p15:clr>
            <a:srgbClr val="FBAE40"/>
          </p15:clr>
        </p15:guide>
        <p15:guide id="5" pos="408" userDrawn="1">
          <p15:clr>
            <a:srgbClr val="FBAE40"/>
          </p15:clr>
        </p15:guide>
        <p15:guide id="6" pos="820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FCB063-8FE7-BF44-DB28-8C4FCC2132AC}"/>
              </a:ext>
            </a:extLst>
          </p:cNvPr>
          <p:cNvSpPr txBox="1"/>
          <p:nvPr userDrawn="1"/>
        </p:nvSpPr>
        <p:spPr>
          <a:xfrm>
            <a:off x="1309373" y="7743395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DISCOVER</a:t>
            </a:r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 COMMUNITY </a:t>
            </a:r>
          </a:p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POWER</a:t>
            </a:r>
            <a:endParaRPr lang="en-US" sz="6600" b="1" i="0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2" name="Picture 1" descr="A couple of women hugging&#10;&#10;AI-generated content may be incorrect.">
            <a:extLst>
              <a:ext uri="{FF2B5EF4-FFF2-40B4-BE49-F238E27FC236}">
                <a16:creationId xmlns:a16="http://schemas.microsoft.com/office/drawing/2014/main" id="{FC3D36C1-E41A-0AE3-A4FF-6AC9BA7ECE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46358" y="-10178844"/>
            <a:ext cx="23781949" cy="356729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F50C97-C04F-F56A-F976-ABE4C985D05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9373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936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  <p15:guide id="3" pos="792" userDrawn="1">
          <p15:clr>
            <a:srgbClr val="FBAE40"/>
          </p15:clr>
        </p15:guide>
        <p15:guide id="4" pos="782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2C765E-85B5-A20E-38E5-B25DCCE664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991AC-C11E-6D08-D5F2-F7133F67FFD0}"/>
              </a:ext>
            </a:extLst>
          </p:cNvPr>
          <p:cNvSpPr txBox="1"/>
          <p:nvPr userDrawn="1"/>
        </p:nvSpPr>
        <p:spPr>
          <a:xfrm>
            <a:off x="1309373" y="8321408"/>
            <a:ext cx="7064606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DEMOCRACY STARTS </a:t>
            </a:r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WITH CONNECTION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Picture 3" descr="A close-up of a person's hand&#10;&#10;AI-generated content may be incorrect.">
            <a:extLst>
              <a:ext uri="{FF2B5EF4-FFF2-40B4-BE49-F238E27FC236}">
                <a16:creationId xmlns:a16="http://schemas.microsoft.com/office/drawing/2014/main" id="{D561D8B0-FF4A-E3E3-46A6-73ADB0FDEB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2881">
            <a:off x="-2010097" y="3281373"/>
            <a:ext cx="18734046" cy="234175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48A4EBF-ADF4-842D-A0EB-F3F9B2B971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814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614" userDrawn="1">
          <p15:clr>
            <a:srgbClr val="FBAE40"/>
          </p15:clr>
        </p15:guide>
        <p15:guide id="4" orient="horz" pos="14577" userDrawn="1">
          <p15:clr>
            <a:srgbClr val="FBAE40"/>
          </p15:clr>
        </p15:guide>
        <p15:guide id="5" pos="408" userDrawn="1">
          <p15:clr>
            <a:srgbClr val="FBAE40"/>
          </p15:clr>
        </p15:guide>
        <p15:guide id="6" pos="820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8"/>
            <a:ext cx="13716892" cy="24385587"/>
          </a:xfrm>
          <a:prstGeom prst="rect">
            <a:avLst/>
          </a:prstGeom>
        </p:spPr>
      </p:pic>
      <p:pic>
        <p:nvPicPr>
          <p:cNvPr id="7" name="Picture 6" descr="Close-up of hands holding each other's fingers&#10;&#10;AI-generated content may be incorrect.">
            <a:extLst>
              <a:ext uri="{FF2B5EF4-FFF2-40B4-BE49-F238E27FC236}">
                <a16:creationId xmlns:a16="http://schemas.microsoft.com/office/drawing/2014/main" id="{18CDF581-6745-56F2-30AB-C5BEA4A89D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38369" y="8432800"/>
            <a:ext cx="23931563" cy="15954375"/>
          </a:xfrm>
          <a:prstGeom prst="rect">
            <a:avLst/>
          </a:prstGeom>
        </p:spPr>
      </p:pic>
      <p:pic>
        <p:nvPicPr>
          <p:cNvPr id="8" name="Picture 7" descr="A group of stars in the sky&#10;&#10;AI-generated content may be incorrect.">
            <a:extLst>
              <a:ext uri="{FF2B5EF4-FFF2-40B4-BE49-F238E27FC236}">
                <a16:creationId xmlns:a16="http://schemas.microsoft.com/office/drawing/2014/main" id="{91E3C063-319F-B62E-F08D-56AE5C5E59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16524" y="634956"/>
            <a:ext cx="24469344" cy="183428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FCB063-8FE7-BF44-DB28-8C4FCC2132AC}"/>
              </a:ext>
            </a:extLst>
          </p:cNvPr>
          <p:cNvSpPr txBox="1"/>
          <p:nvPr userDrawn="1"/>
        </p:nvSpPr>
        <p:spPr>
          <a:xfrm>
            <a:off x="1309373" y="7287538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SEE. </a:t>
            </a:r>
          </a:p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HEAR.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kern="1200" spc="300" dirty="0">
              <a:solidFill>
                <a:schemeClr val="bg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ACC3EF-3362-CBBC-9BD9-C9FC58EFC97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573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  <p15:guide id="3" pos="792">
          <p15:clr>
            <a:srgbClr val="FBAE40"/>
          </p15:clr>
        </p15:guide>
        <p15:guide id="4" pos="782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E63F39-C3BD-3BCC-5624-6CDA8ABF48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  <p:pic>
        <p:nvPicPr>
          <p:cNvPr id="2" name="Picture 1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1289610D-AB97-6C7B-B6A8-CD7A8E1783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88376" y="10615016"/>
            <a:ext cx="24688211" cy="138903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FCB063-8FE7-BF44-DB28-8C4FCC2132AC}"/>
              </a:ext>
            </a:extLst>
          </p:cNvPr>
          <p:cNvSpPr txBox="1"/>
          <p:nvPr userDrawn="1"/>
        </p:nvSpPr>
        <p:spPr>
          <a:xfrm>
            <a:off x="1309373" y="7475695"/>
            <a:ext cx="8295578" cy="3139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EXPLORE. </a:t>
            </a:r>
          </a:p>
          <a:p>
            <a:r>
              <a:rPr lang="en-GB" sz="6600" b="1" i="0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CONNECT. </a:t>
            </a:r>
          </a:p>
          <a:p>
            <a:r>
              <a:rPr lang="en-GB" sz="6600" b="1" i="0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CELEBRATE.</a:t>
            </a:r>
            <a:endParaRPr lang="en-US" sz="6600" b="1" i="0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FA5AD9-5E4B-158D-8037-2375205CF1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53812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74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  <p15:guide id="3" pos="792">
          <p15:clr>
            <a:srgbClr val="FBAE40"/>
          </p15:clr>
        </p15:guide>
        <p15:guide id="4" pos="782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2C765E-85B5-A20E-38E5-B25DCCE664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87"/>
            <a:ext cx="13716892" cy="24385587"/>
          </a:xfrm>
          <a:prstGeom prst="rect">
            <a:avLst/>
          </a:prstGeom>
        </p:spPr>
      </p:pic>
      <p:pic>
        <p:nvPicPr>
          <p:cNvPr id="2" name="Picture 1" descr="A tree branches with green leaves&#10;&#10;AI-generated content may be incorrect.">
            <a:extLst>
              <a:ext uri="{FF2B5EF4-FFF2-40B4-BE49-F238E27FC236}">
                <a16:creationId xmlns:a16="http://schemas.microsoft.com/office/drawing/2014/main" id="{4A8171EE-4ECC-321C-AE74-D56FB403E3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3735387"/>
            <a:ext cx="30977682" cy="206517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2991AC-C11E-6D08-D5F2-F7133F67FFD0}"/>
              </a:ext>
            </a:extLst>
          </p:cNvPr>
          <p:cNvSpPr txBox="1"/>
          <p:nvPr userDrawn="1"/>
        </p:nvSpPr>
        <p:spPr>
          <a:xfrm>
            <a:off x="6858000" y="5592890"/>
            <a:ext cx="706460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 sz="7200" b="1" spc="300">
                <a:latin typeface="Impact" panose="020B0806030902050204" pitchFamily="34" charset="0"/>
              </a:defRPr>
            </a:lvl1pPr>
          </a:lstStyle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BUILDING </a:t>
            </a:r>
          </a:p>
          <a:p>
            <a:r>
              <a:rPr lang="en-GB" sz="6600" b="1" kern="1200" spc="300" dirty="0">
                <a:solidFill>
                  <a:schemeClr val="bg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THE EUROPE </a:t>
            </a:r>
          </a:p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WE WANT </a:t>
            </a:r>
          </a:p>
          <a:p>
            <a:r>
              <a:rPr lang="en-GB" sz="6600" b="1" kern="1200" spc="300" dirty="0">
                <a:solidFill>
                  <a:schemeClr val="tx1"/>
                </a:solidFill>
                <a:effectLst/>
                <a:latin typeface="Impact" panose="020B0806030902050204" pitchFamily="34" charset="0"/>
                <a:ea typeface="+mn-ea"/>
                <a:cs typeface="+mn-cs"/>
              </a:rPr>
              <a:t>TO LIVE IN</a:t>
            </a:r>
            <a:endParaRPr lang="en-US" sz="6600" b="1" kern="1200" spc="300" dirty="0">
              <a:solidFill>
                <a:schemeClr val="tx1"/>
              </a:solidFill>
              <a:effectLst/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7BF97D-D920-6574-7BB0-FF8DE090765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2848" y="11149113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28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681">
          <p15:clr>
            <a:srgbClr val="FBAE40"/>
          </p15:clr>
        </p15:guide>
        <p15:guide id="2" pos="4320">
          <p15:clr>
            <a:srgbClr val="FBAE40"/>
          </p15:clr>
        </p15:guide>
        <p15:guide id="3" orient="horz" pos="614">
          <p15:clr>
            <a:srgbClr val="FBAE40"/>
          </p15:clr>
        </p15:guide>
        <p15:guide id="4" orient="horz" pos="14577">
          <p15:clr>
            <a:srgbClr val="FBAE40"/>
          </p15:clr>
        </p15:guide>
        <p15:guide id="5" pos="408">
          <p15:clr>
            <a:srgbClr val="FBAE40"/>
          </p15:clr>
        </p15:guide>
        <p15:guide id="6" pos="820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396"/>
            <a:ext cx="11830050" cy="4713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1956"/>
            <a:ext cx="11830050" cy="15473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8D6109-B2F8-C349-8812-84F76DC4B40E}" type="datetimeFigureOut">
              <a:rPr lang="en-US" smtClean="0"/>
              <a:t>5/26/2026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603304"/>
            <a:ext cx="462915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603304"/>
            <a:ext cx="3086100" cy="12983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3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6" r:id="rId2"/>
    <p:sldLayoutId id="2147483692" r:id="rId3"/>
    <p:sldLayoutId id="2147483678" r:id="rId4"/>
    <p:sldLayoutId id="2147483693" r:id="rId5"/>
    <p:sldLayoutId id="2147483694" r:id="rId6"/>
    <p:sldLayoutId id="2147483696" r:id="rId7"/>
    <p:sldLayoutId id="2147483698" r:id="rId8"/>
    <p:sldLayoutId id="2147483697" r:id="rId9"/>
    <p:sldLayoutId id="2147483677" r:id="rId10"/>
    <p:sldLayoutId id="2147483709" r:id="rId11"/>
    <p:sldLayoutId id="2147483673" r:id="rId12"/>
    <p:sldLayoutId id="2147483674" r:id="rId13"/>
    <p:sldLayoutId id="2147483701" r:id="rId14"/>
    <p:sldLayoutId id="2147483700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676" r:id="rId2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681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svg"/><Relationship Id="rId4" Type="http://schemas.openxmlformats.org/officeDocument/2006/relationships/image" Target="../media/image24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D79F9E-8560-E266-0657-86E1596B8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F061C12D-1258-9ADB-842F-4329DD93285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716000" cy="2445765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115600D-9CA8-CD01-34CE-7385DDEB4B0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"/>
            <a:ext cx="11142498" cy="222005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40D71-F5BA-7E28-F131-330B8805B385}"/>
              </a:ext>
            </a:extLst>
          </p:cNvPr>
          <p:cNvSpPr txBox="1"/>
          <p:nvPr/>
        </p:nvSpPr>
        <p:spPr>
          <a:xfrm>
            <a:off x="1138968" y="20063011"/>
            <a:ext cx="11438063" cy="1668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STORIES TOOLKIT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710D05-07D3-DF60-F567-17A560DDB0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33762" y="751114"/>
            <a:ext cx="9013372" cy="9013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68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0798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528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E556EA-DE8F-FB33-CBEB-60CBB508B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AE2B43-D47E-F0BE-E972-D274165FDC17}"/>
              </a:ext>
            </a:extLst>
          </p:cNvPr>
          <p:cNvSpPr txBox="1"/>
          <p:nvPr/>
        </p:nvSpPr>
        <p:spPr>
          <a:xfrm>
            <a:off x="1219201" y="18795591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155122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956031-B286-A40B-1D31-AF64BAB74E81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3D7606-828D-B4CD-911F-B5EBBD3039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31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41563F8-9098-2625-D00D-36D607AA13EA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26F315-1A36-1966-E681-1A393FFAF2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26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9F7E41-EFF0-C645-26A1-CC72BC844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77E91F6-5D61-4044-285D-B13555965057}"/>
              </a:ext>
            </a:extLst>
          </p:cNvPr>
          <p:cNvSpPr txBox="1"/>
          <p:nvPr/>
        </p:nvSpPr>
        <p:spPr>
          <a:xfrm>
            <a:off x="1219201" y="20654070"/>
            <a:ext cx="11438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Images can be placed within the shape on the following slides by following the guidelines presented in the general toolkit.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D0648-3F9B-A92E-66BB-B2567AF01438}"/>
              </a:ext>
            </a:extLst>
          </p:cNvPr>
          <p:cNvSpPr txBox="1"/>
          <p:nvPr/>
        </p:nvSpPr>
        <p:spPr>
          <a:xfrm>
            <a:off x="1219207" y="17262666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SHAPED</a:t>
            </a:r>
          </a:p>
        </p:txBody>
      </p:sp>
    </p:spTree>
    <p:extLst>
      <p:ext uri="{BB962C8B-B14F-4D97-AF65-F5344CB8AC3E}">
        <p14:creationId xmlns:p14="http://schemas.microsoft.com/office/powerpoint/2010/main" val="3163812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F1BA66-FD4D-A5E2-8BA8-F81CB66F7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A2413C-3836-B08D-6EEC-C88A5E30E79E}"/>
              </a:ext>
            </a:extLst>
          </p:cNvPr>
          <p:cNvSpPr txBox="1"/>
          <p:nvPr/>
        </p:nvSpPr>
        <p:spPr>
          <a:xfrm>
            <a:off x="1219201" y="18771369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256131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363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439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645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38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9A3E34-DE03-FB4E-3EB0-729CA0053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7DAEF33-8F8D-8355-AB1D-749924B3263A}"/>
              </a:ext>
            </a:extLst>
          </p:cNvPr>
          <p:cNvSpPr txBox="1"/>
          <p:nvPr/>
        </p:nvSpPr>
        <p:spPr>
          <a:xfrm>
            <a:off x="1369943" y="17206973"/>
            <a:ext cx="108830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Cropped images: This can be done in either of these styles (see examples).</a:t>
            </a:r>
          </a:p>
          <a:p>
            <a:endParaRPr lang="en-US" sz="3200" dirty="0"/>
          </a:p>
          <a:p>
            <a:r>
              <a:rPr lang="en-US" sz="3200" b="1" dirty="0"/>
              <a:t>Do’s &amp; Don’ts: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Ensure images are cleanly and intentionally cropped.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If an image cannot be well cropped, use the brand shapes (shown on the next slides) to frame it.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This cropped style is preferred; however, high image quality should always be </a:t>
            </a:r>
            <a:r>
              <a:rPr lang="en-US" sz="3200" dirty="0" err="1"/>
              <a:t>prioritised</a:t>
            </a:r>
            <a:r>
              <a:rPr lang="en-US" sz="3200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59EF9A-DD3E-F728-C0EF-935030CEC082}"/>
              </a:ext>
            </a:extLst>
          </p:cNvPr>
          <p:cNvSpPr txBox="1"/>
          <p:nvPr/>
        </p:nvSpPr>
        <p:spPr>
          <a:xfrm>
            <a:off x="1369949" y="13815563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CROPPED</a:t>
            </a:r>
          </a:p>
        </p:txBody>
      </p:sp>
    </p:spTree>
    <p:extLst>
      <p:ext uri="{BB962C8B-B14F-4D97-AF65-F5344CB8AC3E}">
        <p14:creationId xmlns:p14="http://schemas.microsoft.com/office/powerpoint/2010/main" val="3556476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139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600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997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65E1E7-C10A-ABC0-AEC3-1A8D4DBAC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CF8CAB-C384-705A-4F99-4C9F56B7AD3F}"/>
              </a:ext>
            </a:extLst>
          </p:cNvPr>
          <p:cNvSpPr txBox="1"/>
          <p:nvPr/>
        </p:nvSpPr>
        <p:spPr>
          <a:xfrm>
            <a:off x="1219201" y="18771369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2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NOW YOU!</a:t>
            </a:r>
          </a:p>
        </p:txBody>
      </p:sp>
    </p:spTree>
    <p:extLst>
      <p:ext uri="{BB962C8B-B14F-4D97-AF65-F5344CB8AC3E}">
        <p14:creationId xmlns:p14="http://schemas.microsoft.com/office/powerpoint/2010/main" val="22009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CE695-E904-5232-5E3C-09885F840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8C44D07-F7B2-A22C-F0A5-FF63A819FCE3}"/>
              </a:ext>
            </a:extLst>
          </p:cNvPr>
          <p:cNvSpPr txBox="1"/>
          <p:nvPr/>
        </p:nvSpPr>
        <p:spPr>
          <a:xfrm>
            <a:off x="1219201" y="6249987"/>
            <a:ext cx="56388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427" dirty="0">
                <a:latin typeface="Impact" panose="020B0806030902050204" pitchFamily="34" charset="0"/>
              </a:rPr>
              <a:t>ALREADY MADE PAGE </a:t>
            </a:r>
            <a:br>
              <a:rPr lang="en-US" sz="6600" b="1" spc="427" dirty="0">
                <a:latin typeface="Impact" panose="020B0806030902050204" pitchFamily="34" charset="0"/>
              </a:rPr>
            </a:br>
            <a:r>
              <a:rPr lang="en-US" sz="6600" b="1" spc="427" dirty="0">
                <a:latin typeface="Impact" panose="020B0806030902050204" pitchFamily="34" charset="0"/>
              </a:rPr>
              <a:t>TO BE</a:t>
            </a:r>
          </a:p>
          <a:p>
            <a:r>
              <a:rPr lang="en-US" sz="6600" b="1" spc="427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  <p:sp>
        <p:nvSpPr>
          <p:cNvPr id="2" name="Graphic 18">
            <a:extLst>
              <a:ext uri="{FF2B5EF4-FFF2-40B4-BE49-F238E27FC236}">
                <a16:creationId xmlns:a16="http://schemas.microsoft.com/office/drawing/2014/main" id="{B650855D-D4D7-2A2D-5439-2C378BEB173D}"/>
              </a:ext>
            </a:extLst>
          </p:cNvPr>
          <p:cNvSpPr/>
          <p:nvPr/>
        </p:nvSpPr>
        <p:spPr>
          <a:xfrm>
            <a:off x="0" y="-1"/>
            <a:ext cx="11143383" cy="22200585"/>
          </a:xfrm>
          <a:custGeom>
            <a:avLst/>
            <a:gdLst>
              <a:gd name="csX0" fmla="*/ 11143383 w 11143383"/>
              <a:gd name="csY0" fmla="*/ 13015188 h 22200585"/>
              <a:gd name="csX1" fmla="*/ 11143383 w 11143383"/>
              <a:gd name="csY1" fmla="*/ 13160872 h 22200585"/>
              <a:gd name="csX2" fmla="*/ 11107085 w 11143383"/>
              <a:gd name="csY2" fmla="*/ 14028897 h 22200585"/>
              <a:gd name="csX3" fmla="*/ 9412312 w 11143383"/>
              <a:gd name="csY3" fmla="*/ 17338352 h 22200585"/>
              <a:gd name="csX4" fmla="*/ 9226899 w 11143383"/>
              <a:gd name="csY4" fmla="*/ 17186974 h 22200585"/>
              <a:gd name="csX5" fmla="*/ 9226899 w 11143383"/>
              <a:gd name="csY5" fmla="*/ 14278748 h 22200585"/>
              <a:gd name="csX6" fmla="*/ 7364546 w 11143383"/>
              <a:gd name="csY6" fmla="*/ 18288144 h 22200585"/>
              <a:gd name="csX7" fmla="*/ 5589715 w 11143383"/>
              <a:gd name="csY7" fmla="*/ 19070100 h 22200585"/>
              <a:gd name="csX8" fmla="*/ 5447683 w 11143383"/>
              <a:gd name="csY8" fmla="*/ 18859866 h 22200585"/>
              <a:gd name="csX9" fmla="*/ 5447683 w 11143383"/>
              <a:gd name="csY9" fmla="*/ 16712839 h 22200585"/>
              <a:gd name="csX10" fmla="*/ 0 w 11143383"/>
              <a:gd name="csY10" fmla="*/ 22200584 h 22200585"/>
              <a:gd name="csX11" fmla="*/ 0 w 11143383"/>
              <a:gd name="csY11" fmla="*/ 0 h 22200585"/>
              <a:gd name="csX12" fmla="*/ 5447683 w 11143383"/>
              <a:gd name="csY12" fmla="*/ 7473269 h 22200585"/>
              <a:gd name="csX13" fmla="*/ 5447683 w 11143383"/>
              <a:gd name="csY13" fmla="*/ 5451547 h 22200585"/>
              <a:gd name="csX14" fmla="*/ 5594015 w 11143383"/>
              <a:gd name="csY14" fmla="*/ 5242325 h 22200585"/>
              <a:gd name="csX15" fmla="*/ 7364546 w 11143383"/>
              <a:gd name="csY15" fmla="*/ 6361341 h 22200585"/>
              <a:gd name="csX16" fmla="*/ 9226899 w 11143383"/>
              <a:gd name="csY16" fmla="*/ 11545697 h 22200585"/>
              <a:gd name="csX17" fmla="*/ 9226899 w 11143383"/>
              <a:gd name="csY17" fmla="*/ 8169917 h 22200585"/>
              <a:gd name="csX18" fmla="*/ 9429639 w 11143383"/>
              <a:gd name="csY18" fmla="*/ 8033220 h 22200585"/>
              <a:gd name="csX19" fmla="*/ 11143383 w 11143383"/>
              <a:gd name="csY19" fmla="*/ 13015188 h 22200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11143383" h="22200585">
                <a:moveTo>
                  <a:pt x="11143383" y="13015188"/>
                </a:moveTo>
                <a:lnTo>
                  <a:pt x="11143383" y="13160872"/>
                </a:lnTo>
                <a:cubicBezTo>
                  <a:pt x="11141992" y="13442998"/>
                  <a:pt x="11130230" y="13732593"/>
                  <a:pt x="11107085" y="14028897"/>
                </a:cubicBezTo>
                <a:cubicBezTo>
                  <a:pt x="10977068" y="15711408"/>
                  <a:pt x="10289420" y="16730811"/>
                  <a:pt x="9412312" y="17338352"/>
                </a:cubicBezTo>
                <a:cubicBezTo>
                  <a:pt x="9327700" y="17396828"/>
                  <a:pt x="9226899" y="17315190"/>
                  <a:pt x="9226899" y="17186974"/>
                </a:cubicBezTo>
                <a:lnTo>
                  <a:pt x="9226899" y="14278748"/>
                </a:lnTo>
                <a:cubicBezTo>
                  <a:pt x="9048189" y="16360844"/>
                  <a:pt x="8293383" y="17583774"/>
                  <a:pt x="7364546" y="18288144"/>
                </a:cubicBezTo>
                <a:cubicBezTo>
                  <a:pt x="6806536" y="18711524"/>
                  <a:pt x="6185921" y="18947578"/>
                  <a:pt x="5589715" y="19070100"/>
                </a:cubicBezTo>
                <a:cubicBezTo>
                  <a:pt x="5514082" y="19085796"/>
                  <a:pt x="5447683" y="18986942"/>
                  <a:pt x="5447683" y="18859866"/>
                </a:cubicBezTo>
                <a:lnTo>
                  <a:pt x="5447683" y="16712839"/>
                </a:lnTo>
                <a:cubicBezTo>
                  <a:pt x="4397809" y="20272400"/>
                  <a:pt x="1921923" y="21662404"/>
                  <a:pt x="0" y="22200584"/>
                </a:cubicBezTo>
                <a:lnTo>
                  <a:pt x="0" y="0"/>
                </a:lnTo>
                <a:cubicBezTo>
                  <a:pt x="2477530" y="251244"/>
                  <a:pt x="4534782" y="2957462"/>
                  <a:pt x="5447683" y="7473269"/>
                </a:cubicBezTo>
                <a:lnTo>
                  <a:pt x="5447683" y="5451547"/>
                </a:lnTo>
                <a:cubicBezTo>
                  <a:pt x="5447683" y="5321812"/>
                  <a:pt x="5517118" y="5222960"/>
                  <a:pt x="5594015" y="5242325"/>
                </a:cubicBezTo>
                <a:cubicBezTo>
                  <a:pt x="6250044" y="5406742"/>
                  <a:pt x="6848906" y="5789113"/>
                  <a:pt x="7364546" y="6361341"/>
                </a:cubicBezTo>
                <a:cubicBezTo>
                  <a:pt x="8353206" y="7458840"/>
                  <a:pt x="9035541" y="9253493"/>
                  <a:pt x="9226899" y="11545697"/>
                </a:cubicBezTo>
                <a:lnTo>
                  <a:pt x="9226899" y="8169917"/>
                </a:lnTo>
                <a:cubicBezTo>
                  <a:pt x="9226899" y="8029423"/>
                  <a:pt x="9346418" y="7948290"/>
                  <a:pt x="9429639" y="8033220"/>
                </a:cubicBezTo>
                <a:cubicBezTo>
                  <a:pt x="10472051" y="9095658"/>
                  <a:pt x="11126056" y="10828418"/>
                  <a:pt x="11143383" y="1301518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63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09373C-58C7-15B7-3303-87D18220A34E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DA8573-AC39-B847-6A7F-9280FB4E35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22A2B8A-80E6-E963-38D8-4BFEC5D15C1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0461" y="3112178"/>
            <a:ext cx="11328238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70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2FAFB-26AC-F440-6261-57E3FFF99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27EE6A9-512A-1BFF-B946-003714093BCF}"/>
              </a:ext>
            </a:extLst>
          </p:cNvPr>
          <p:cNvSpPr txBox="1"/>
          <p:nvPr/>
        </p:nvSpPr>
        <p:spPr>
          <a:xfrm>
            <a:off x="1219201" y="6249987"/>
            <a:ext cx="56388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427" dirty="0">
                <a:latin typeface="Impact" panose="020B0806030902050204" pitchFamily="34" charset="0"/>
              </a:rPr>
              <a:t>ALREADY MADE PAGE </a:t>
            </a:r>
            <a:br>
              <a:rPr lang="en-US" sz="6600" b="1" spc="427" dirty="0">
                <a:latin typeface="Impact" panose="020B0806030902050204" pitchFamily="34" charset="0"/>
              </a:rPr>
            </a:br>
            <a:r>
              <a:rPr lang="en-US" sz="6600" b="1" spc="427" dirty="0">
                <a:latin typeface="Impact" panose="020B0806030902050204" pitchFamily="34" charset="0"/>
              </a:rPr>
              <a:t>TO BE</a:t>
            </a:r>
          </a:p>
          <a:p>
            <a:r>
              <a:rPr lang="en-US" sz="6600" b="1" spc="427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  <p:sp>
        <p:nvSpPr>
          <p:cNvPr id="2" name="Graphic 18">
            <a:extLst>
              <a:ext uri="{FF2B5EF4-FFF2-40B4-BE49-F238E27FC236}">
                <a16:creationId xmlns:a16="http://schemas.microsoft.com/office/drawing/2014/main" id="{7758D27E-E035-5DC6-0372-D0934CCEF1C4}"/>
              </a:ext>
            </a:extLst>
          </p:cNvPr>
          <p:cNvSpPr/>
          <p:nvPr/>
        </p:nvSpPr>
        <p:spPr>
          <a:xfrm>
            <a:off x="0" y="-1"/>
            <a:ext cx="11143383" cy="22200585"/>
          </a:xfrm>
          <a:custGeom>
            <a:avLst/>
            <a:gdLst>
              <a:gd name="csX0" fmla="*/ 11143383 w 11143383"/>
              <a:gd name="csY0" fmla="*/ 13015188 h 22200585"/>
              <a:gd name="csX1" fmla="*/ 11143383 w 11143383"/>
              <a:gd name="csY1" fmla="*/ 13160872 h 22200585"/>
              <a:gd name="csX2" fmla="*/ 11107085 w 11143383"/>
              <a:gd name="csY2" fmla="*/ 14028897 h 22200585"/>
              <a:gd name="csX3" fmla="*/ 9412312 w 11143383"/>
              <a:gd name="csY3" fmla="*/ 17338352 h 22200585"/>
              <a:gd name="csX4" fmla="*/ 9226899 w 11143383"/>
              <a:gd name="csY4" fmla="*/ 17186974 h 22200585"/>
              <a:gd name="csX5" fmla="*/ 9226899 w 11143383"/>
              <a:gd name="csY5" fmla="*/ 14278748 h 22200585"/>
              <a:gd name="csX6" fmla="*/ 7364546 w 11143383"/>
              <a:gd name="csY6" fmla="*/ 18288144 h 22200585"/>
              <a:gd name="csX7" fmla="*/ 5589715 w 11143383"/>
              <a:gd name="csY7" fmla="*/ 19070100 h 22200585"/>
              <a:gd name="csX8" fmla="*/ 5447683 w 11143383"/>
              <a:gd name="csY8" fmla="*/ 18859866 h 22200585"/>
              <a:gd name="csX9" fmla="*/ 5447683 w 11143383"/>
              <a:gd name="csY9" fmla="*/ 16712839 h 22200585"/>
              <a:gd name="csX10" fmla="*/ 0 w 11143383"/>
              <a:gd name="csY10" fmla="*/ 22200584 h 22200585"/>
              <a:gd name="csX11" fmla="*/ 0 w 11143383"/>
              <a:gd name="csY11" fmla="*/ 0 h 22200585"/>
              <a:gd name="csX12" fmla="*/ 5447683 w 11143383"/>
              <a:gd name="csY12" fmla="*/ 7473269 h 22200585"/>
              <a:gd name="csX13" fmla="*/ 5447683 w 11143383"/>
              <a:gd name="csY13" fmla="*/ 5451547 h 22200585"/>
              <a:gd name="csX14" fmla="*/ 5594015 w 11143383"/>
              <a:gd name="csY14" fmla="*/ 5242325 h 22200585"/>
              <a:gd name="csX15" fmla="*/ 7364546 w 11143383"/>
              <a:gd name="csY15" fmla="*/ 6361341 h 22200585"/>
              <a:gd name="csX16" fmla="*/ 9226899 w 11143383"/>
              <a:gd name="csY16" fmla="*/ 11545697 h 22200585"/>
              <a:gd name="csX17" fmla="*/ 9226899 w 11143383"/>
              <a:gd name="csY17" fmla="*/ 8169917 h 22200585"/>
              <a:gd name="csX18" fmla="*/ 9429639 w 11143383"/>
              <a:gd name="csY18" fmla="*/ 8033220 h 22200585"/>
              <a:gd name="csX19" fmla="*/ 11143383 w 11143383"/>
              <a:gd name="csY19" fmla="*/ 13015188 h 22200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11143383" h="22200585">
                <a:moveTo>
                  <a:pt x="11143383" y="13015188"/>
                </a:moveTo>
                <a:lnTo>
                  <a:pt x="11143383" y="13160872"/>
                </a:lnTo>
                <a:cubicBezTo>
                  <a:pt x="11141992" y="13442998"/>
                  <a:pt x="11130230" y="13732593"/>
                  <a:pt x="11107085" y="14028897"/>
                </a:cubicBezTo>
                <a:cubicBezTo>
                  <a:pt x="10977068" y="15711408"/>
                  <a:pt x="10289420" y="16730811"/>
                  <a:pt x="9412312" y="17338352"/>
                </a:cubicBezTo>
                <a:cubicBezTo>
                  <a:pt x="9327700" y="17396828"/>
                  <a:pt x="9226899" y="17315190"/>
                  <a:pt x="9226899" y="17186974"/>
                </a:cubicBezTo>
                <a:lnTo>
                  <a:pt x="9226899" y="14278748"/>
                </a:lnTo>
                <a:cubicBezTo>
                  <a:pt x="9048189" y="16360844"/>
                  <a:pt x="8293383" y="17583774"/>
                  <a:pt x="7364546" y="18288144"/>
                </a:cubicBezTo>
                <a:cubicBezTo>
                  <a:pt x="6806536" y="18711524"/>
                  <a:pt x="6185921" y="18947578"/>
                  <a:pt x="5589715" y="19070100"/>
                </a:cubicBezTo>
                <a:cubicBezTo>
                  <a:pt x="5514082" y="19085796"/>
                  <a:pt x="5447683" y="18986942"/>
                  <a:pt x="5447683" y="18859866"/>
                </a:cubicBezTo>
                <a:lnTo>
                  <a:pt x="5447683" y="16712839"/>
                </a:lnTo>
                <a:cubicBezTo>
                  <a:pt x="4397809" y="20272400"/>
                  <a:pt x="1921923" y="21662404"/>
                  <a:pt x="0" y="22200584"/>
                </a:cubicBezTo>
                <a:lnTo>
                  <a:pt x="0" y="0"/>
                </a:lnTo>
                <a:cubicBezTo>
                  <a:pt x="2477530" y="251244"/>
                  <a:pt x="4534782" y="2957462"/>
                  <a:pt x="5447683" y="7473269"/>
                </a:cubicBezTo>
                <a:lnTo>
                  <a:pt x="5447683" y="5451547"/>
                </a:lnTo>
                <a:cubicBezTo>
                  <a:pt x="5447683" y="5321812"/>
                  <a:pt x="5517118" y="5222960"/>
                  <a:pt x="5594015" y="5242325"/>
                </a:cubicBezTo>
                <a:cubicBezTo>
                  <a:pt x="6250044" y="5406742"/>
                  <a:pt x="6848906" y="5789113"/>
                  <a:pt x="7364546" y="6361341"/>
                </a:cubicBezTo>
                <a:cubicBezTo>
                  <a:pt x="8353206" y="7458840"/>
                  <a:pt x="9035541" y="9253493"/>
                  <a:pt x="9226899" y="11545697"/>
                </a:cubicBezTo>
                <a:lnTo>
                  <a:pt x="9226899" y="8169917"/>
                </a:lnTo>
                <a:cubicBezTo>
                  <a:pt x="9226899" y="8029423"/>
                  <a:pt x="9346418" y="7948290"/>
                  <a:pt x="9429639" y="8033220"/>
                </a:cubicBezTo>
                <a:cubicBezTo>
                  <a:pt x="10472051" y="9095658"/>
                  <a:pt x="11126056" y="10828418"/>
                  <a:pt x="11143383" y="1301518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63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C1D6C9-4FF8-7B90-DF93-5B3DB00EA85C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54936B-AF6F-D948-299B-822EB65A93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B80FB3E-52D5-7D22-41D9-E376549801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0461" y="3112178"/>
            <a:ext cx="11328238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99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EDD6A-BAC5-D334-878E-52F5AEA47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690B248C-4550-0445-04C6-10E22841AF07}"/>
              </a:ext>
            </a:extLst>
          </p:cNvPr>
          <p:cNvSpPr txBox="1"/>
          <p:nvPr/>
        </p:nvSpPr>
        <p:spPr>
          <a:xfrm>
            <a:off x="1219201" y="6249987"/>
            <a:ext cx="56388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427" dirty="0">
                <a:latin typeface="Impact" panose="020B0806030902050204" pitchFamily="34" charset="0"/>
              </a:rPr>
              <a:t>ALREADY MADE PAGE </a:t>
            </a:r>
            <a:br>
              <a:rPr lang="en-US" sz="6600" b="1" spc="427" dirty="0">
                <a:latin typeface="Impact" panose="020B0806030902050204" pitchFamily="34" charset="0"/>
              </a:rPr>
            </a:br>
            <a:r>
              <a:rPr lang="en-US" sz="6600" b="1" spc="427" dirty="0">
                <a:latin typeface="Impact" panose="020B0806030902050204" pitchFamily="34" charset="0"/>
              </a:rPr>
              <a:t>TO BE</a:t>
            </a:r>
          </a:p>
          <a:p>
            <a:r>
              <a:rPr lang="en-US" sz="6600" b="1" spc="427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  <p:sp>
        <p:nvSpPr>
          <p:cNvPr id="2" name="Graphic 18">
            <a:extLst>
              <a:ext uri="{FF2B5EF4-FFF2-40B4-BE49-F238E27FC236}">
                <a16:creationId xmlns:a16="http://schemas.microsoft.com/office/drawing/2014/main" id="{BBAA23AE-8DE0-4FEE-9189-56037782E96C}"/>
              </a:ext>
            </a:extLst>
          </p:cNvPr>
          <p:cNvSpPr/>
          <p:nvPr/>
        </p:nvSpPr>
        <p:spPr>
          <a:xfrm>
            <a:off x="0" y="-1"/>
            <a:ext cx="11143383" cy="22200585"/>
          </a:xfrm>
          <a:custGeom>
            <a:avLst/>
            <a:gdLst>
              <a:gd name="csX0" fmla="*/ 11143383 w 11143383"/>
              <a:gd name="csY0" fmla="*/ 13015188 h 22200585"/>
              <a:gd name="csX1" fmla="*/ 11143383 w 11143383"/>
              <a:gd name="csY1" fmla="*/ 13160872 h 22200585"/>
              <a:gd name="csX2" fmla="*/ 11107085 w 11143383"/>
              <a:gd name="csY2" fmla="*/ 14028897 h 22200585"/>
              <a:gd name="csX3" fmla="*/ 9412312 w 11143383"/>
              <a:gd name="csY3" fmla="*/ 17338352 h 22200585"/>
              <a:gd name="csX4" fmla="*/ 9226899 w 11143383"/>
              <a:gd name="csY4" fmla="*/ 17186974 h 22200585"/>
              <a:gd name="csX5" fmla="*/ 9226899 w 11143383"/>
              <a:gd name="csY5" fmla="*/ 14278748 h 22200585"/>
              <a:gd name="csX6" fmla="*/ 7364546 w 11143383"/>
              <a:gd name="csY6" fmla="*/ 18288144 h 22200585"/>
              <a:gd name="csX7" fmla="*/ 5589715 w 11143383"/>
              <a:gd name="csY7" fmla="*/ 19070100 h 22200585"/>
              <a:gd name="csX8" fmla="*/ 5447683 w 11143383"/>
              <a:gd name="csY8" fmla="*/ 18859866 h 22200585"/>
              <a:gd name="csX9" fmla="*/ 5447683 w 11143383"/>
              <a:gd name="csY9" fmla="*/ 16712839 h 22200585"/>
              <a:gd name="csX10" fmla="*/ 0 w 11143383"/>
              <a:gd name="csY10" fmla="*/ 22200584 h 22200585"/>
              <a:gd name="csX11" fmla="*/ 0 w 11143383"/>
              <a:gd name="csY11" fmla="*/ 0 h 22200585"/>
              <a:gd name="csX12" fmla="*/ 5447683 w 11143383"/>
              <a:gd name="csY12" fmla="*/ 7473269 h 22200585"/>
              <a:gd name="csX13" fmla="*/ 5447683 w 11143383"/>
              <a:gd name="csY13" fmla="*/ 5451547 h 22200585"/>
              <a:gd name="csX14" fmla="*/ 5594015 w 11143383"/>
              <a:gd name="csY14" fmla="*/ 5242325 h 22200585"/>
              <a:gd name="csX15" fmla="*/ 7364546 w 11143383"/>
              <a:gd name="csY15" fmla="*/ 6361341 h 22200585"/>
              <a:gd name="csX16" fmla="*/ 9226899 w 11143383"/>
              <a:gd name="csY16" fmla="*/ 11545697 h 22200585"/>
              <a:gd name="csX17" fmla="*/ 9226899 w 11143383"/>
              <a:gd name="csY17" fmla="*/ 8169917 h 22200585"/>
              <a:gd name="csX18" fmla="*/ 9429639 w 11143383"/>
              <a:gd name="csY18" fmla="*/ 8033220 h 22200585"/>
              <a:gd name="csX19" fmla="*/ 11143383 w 11143383"/>
              <a:gd name="csY19" fmla="*/ 13015188 h 22200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11143383" h="22200585">
                <a:moveTo>
                  <a:pt x="11143383" y="13015188"/>
                </a:moveTo>
                <a:lnTo>
                  <a:pt x="11143383" y="13160872"/>
                </a:lnTo>
                <a:cubicBezTo>
                  <a:pt x="11141992" y="13442998"/>
                  <a:pt x="11130230" y="13732593"/>
                  <a:pt x="11107085" y="14028897"/>
                </a:cubicBezTo>
                <a:cubicBezTo>
                  <a:pt x="10977068" y="15711408"/>
                  <a:pt x="10289420" y="16730811"/>
                  <a:pt x="9412312" y="17338352"/>
                </a:cubicBezTo>
                <a:cubicBezTo>
                  <a:pt x="9327700" y="17396828"/>
                  <a:pt x="9226899" y="17315190"/>
                  <a:pt x="9226899" y="17186974"/>
                </a:cubicBezTo>
                <a:lnTo>
                  <a:pt x="9226899" y="14278748"/>
                </a:lnTo>
                <a:cubicBezTo>
                  <a:pt x="9048189" y="16360844"/>
                  <a:pt x="8293383" y="17583774"/>
                  <a:pt x="7364546" y="18288144"/>
                </a:cubicBezTo>
                <a:cubicBezTo>
                  <a:pt x="6806536" y="18711524"/>
                  <a:pt x="6185921" y="18947578"/>
                  <a:pt x="5589715" y="19070100"/>
                </a:cubicBezTo>
                <a:cubicBezTo>
                  <a:pt x="5514082" y="19085796"/>
                  <a:pt x="5447683" y="18986942"/>
                  <a:pt x="5447683" y="18859866"/>
                </a:cubicBezTo>
                <a:lnTo>
                  <a:pt x="5447683" y="16712839"/>
                </a:lnTo>
                <a:cubicBezTo>
                  <a:pt x="4397809" y="20272400"/>
                  <a:pt x="1921923" y="21662404"/>
                  <a:pt x="0" y="22200584"/>
                </a:cubicBezTo>
                <a:lnTo>
                  <a:pt x="0" y="0"/>
                </a:lnTo>
                <a:cubicBezTo>
                  <a:pt x="2477530" y="251244"/>
                  <a:pt x="4534782" y="2957462"/>
                  <a:pt x="5447683" y="7473269"/>
                </a:cubicBezTo>
                <a:lnTo>
                  <a:pt x="5447683" y="5451547"/>
                </a:lnTo>
                <a:cubicBezTo>
                  <a:pt x="5447683" y="5321812"/>
                  <a:pt x="5517118" y="5222960"/>
                  <a:pt x="5594015" y="5242325"/>
                </a:cubicBezTo>
                <a:cubicBezTo>
                  <a:pt x="6250044" y="5406742"/>
                  <a:pt x="6848906" y="5789113"/>
                  <a:pt x="7364546" y="6361341"/>
                </a:cubicBezTo>
                <a:cubicBezTo>
                  <a:pt x="8353206" y="7458840"/>
                  <a:pt x="9035541" y="9253493"/>
                  <a:pt x="9226899" y="11545697"/>
                </a:cubicBezTo>
                <a:lnTo>
                  <a:pt x="9226899" y="8169917"/>
                </a:lnTo>
                <a:cubicBezTo>
                  <a:pt x="9226899" y="8029423"/>
                  <a:pt x="9346418" y="7948290"/>
                  <a:pt x="9429639" y="8033220"/>
                </a:cubicBezTo>
                <a:cubicBezTo>
                  <a:pt x="10472051" y="9095658"/>
                  <a:pt x="11126056" y="10828418"/>
                  <a:pt x="11143383" y="1301518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63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07725A-362F-D72E-88AA-FC8B622942A1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F6220-3C2E-1B84-09BA-55922C7944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54E855F-8622-79D7-93A6-02254BA192C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666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658A4-549A-492F-E3C5-62A995431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0A3B2AF-8084-C1BF-CDEB-1CD19FD09986}"/>
              </a:ext>
            </a:extLst>
          </p:cNvPr>
          <p:cNvSpPr txBox="1"/>
          <p:nvPr/>
        </p:nvSpPr>
        <p:spPr>
          <a:xfrm>
            <a:off x="1219201" y="6249987"/>
            <a:ext cx="5638800" cy="51706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427" dirty="0">
                <a:latin typeface="Impact" panose="020B0806030902050204" pitchFamily="34" charset="0"/>
              </a:rPr>
              <a:t>ALREADY MADE PAGE </a:t>
            </a:r>
            <a:br>
              <a:rPr lang="en-US" sz="6600" b="1" spc="427" dirty="0">
                <a:latin typeface="Impact" panose="020B0806030902050204" pitchFamily="34" charset="0"/>
              </a:rPr>
            </a:br>
            <a:r>
              <a:rPr lang="en-US" sz="6600" b="1" spc="427" dirty="0">
                <a:latin typeface="Impact" panose="020B0806030902050204" pitchFamily="34" charset="0"/>
              </a:rPr>
              <a:t>TO BE</a:t>
            </a:r>
          </a:p>
          <a:p>
            <a:r>
              <a:rPr lang="en-US" sz="6600" b="1" spc="427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  <p:sp>
        <p:nvSpPr>
          <p:cNvPr id="2" name="Graphic 18">
            <a:extLst>
              <a:ext uri="{FF2B5EF4-FFF2-40B4-BE49-F238E27FC236}">
                <a16:creationId xmlns:a16="http://schemas.microsoft.com/office/drawing/2014/main" id="{BDB4C157-F7BD-820D-996F-5668C813E9CE}"/>
              </a:ext>
            </a:extLst>
          </p:cNvPr>
          <p:cNvSpPr/>
          <p:nvPr/>
        </p:nvSpPr>
        <p:spPr>
          <a:xfrm>
            <a:off x="0" y="-1"/>
            <a:ext cx="11143383" cy="22200585"/>
          </a:xfrm>
          <a:custGeom>
            <a:avLst/>
            <a:gdLst>
              <a:gd name="csX0" fmla="*/ 11143383 w 11143383"/>
              <a:gd name="csY0" fmla="*/ 13015188 h 22200585"/>
              <a:gd name="csX1" fmla="*/ 11143383 w 11143383"/>
              <a:gd name="csY1" fmla="*/ 13160872 h 22200585"/>
              <a:gd name="csX2" fmla="*/ 11107085 w 11143383"/>
              <a:gd name="csY2" fmla="*/ 14028897 h 22200585"/>
              <a:gd name="csX3" fmla="*/ 9412312 w 11143383"/>
              <a:gd name="csY3" fmla="*/ 17338352 h 22200585"/>
              <a:gd name="csX4" fmla="*/ 9226899 w 11143383"/>
              <a:gd name="csY4" fmla="*/ 17186974 h 22200585"/>
              <a:gd name="csX5" fmla="*/ 9226899 w 11143383"/>
              <a:gd name="csY5" fmla="*/ 14278748 h 22200585"/>
              <a:gd name="csX6" fmla="*/ 7364546 w 11143383"/>
              <a:gd name="csY6" fmla="*/ 18288144 h 22200585"/>
              <a:gd name="csX7" fmla="*/ 5589715 w 11143383"/>
              <a:gd name="csY7" fmla="*/ 19070100 h 22200585"/>
              <a:gd name="csX8" fmla="*/ 5447683 w 11143383"/>
              <a:gd name="csY8" fmla="*/ 18859866 h 22200585"/>
              <a:gd name="csX9" fmla="*/ 5447683 w 11143383"/>
              <a:gd name="csY9" fmla="*/ 16712839 h 22200585"/>
              <a:gd name="csX10" fmla="*/ 0 w 11143383"/>
              <a:gd name="csY10" fmla="*/ 22200584 h 22200585"/>
              <a:gd name="csX11" fmla="*/ 0 w 11143383"/>
              <a:gd name="csY11" fmla="*/ 0 h 22200585"/>
              <a:gd name="csX12" fmla="*/ 5447683 w 11143383"/>
              <a:gd name="csY12" fmla="*/ 7473269 h 22200585"/>
              <a:gd name="csX13" fmla="*/ 5447683 w 11143383"/>
              <a:gd name="csY13" fmla="*/ 5451547 h 22200585"/>
              <a:gd name="csX14" fmla="*/ 5594015 w 11143383"/>
              <a:gd name="csY14" fmla="*/ 5242325 h 22200585"/>
              <a:gd name="csX15" fmla="*/ 7364546 w 11143383"/>
              <a:gd name="csY15" fmla="*/ 6361341 h 22200585"/>
              <a:gd name="csX16" fmla="*/ 9226899 w 11143383"/>
              <a:gd name="csY16" fmla="*/ 11545697 h 22200585"/>
              <a:gd name="csX17" fmla="*/ 9226899 w 11143383"/>
              <a:gd name="csY17" fmla="*/ 8169917 h 22200585"/>
              <a:gd name="csX18" fmla="*/ 9429639 w 11143383"/>
              <a:gd name="csY18" fmla="*/ 8033220 h 22200585"/>
              <a:gd name="csX19" fmla="*/ 11143383 w 11143383"/>
              <a:gd name="csY19" fmla="*/ 13015188 h 2220058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11143383" h="22200585">
                <a:moveTo>
                  <a:pt x="11143383" y="13015188"/>
                </a:moveTo>
                <a:lnTo>
                  <a:pt x="11143383" y="13160872"/>
                </a:lnTo>
                <a:cubicBezTo>
                  <a:pt x="11141992" y="13442998"/>
                  <a:pt x="11130230" y="13732593"/>
                  <a:pt x="11107085" y="14028897"/>
                </a:cubicBezTo>
                <a:cubicBezTo>
                  <a:pt x="10977068" y="15711408"/>
                  <a:pt x="10289420" y="16730811"/>
                  <a:pt x="9412312" y="17338352"/>
                </a:cubicBezTo>
                <a:cubicBezTo>
                  <a:pt x="9327700" y="17396828"/>
                  <a:pt x="9226899" y="17315190"/>
                  <a:pt x="9226899" y="17186974"/>
                </a:cubicBezTo>
                <a:lnTo>
                  <a:pt x="9226899" y="14278748"/>
                </a:lnTo>
                <a:cubicBezTo>
                  <a:pt x="9048189" y="16360844"/>
                  <a:pt x="8293383" y="17583774"/>
                  <a:pt x="7364546" y="18288144"/>
                </a:cubicBezTo>
                <a:cubicBezTo>
                  <a:pt x="6806536" y="18711524"/>
                  <a:pt x="6185921" y="18947578"/>
                  <a:pt x="5589715" y="19070100"/>
                </a:cubicBezTo>
                <a:cubicBezTo>
                  <a:pt x="5514082" y="19085796"/>
                  <a:pt x="5447683" y="18986942"/>
                  <a:pt x="5447683" y="18859866"/>
                </a:cubicBezTo>
                <a:lnTo>
                  <a:pt x="5447683" y="16712839"/>
                </a:lnTo>
                <a:cubicBezTo>
                  <a:pt x="4397809" y="20272400"/>
                  <a:pt x="1921923" y="21662404"/>
                  <a:pt x="0" y="22200584"/>
                </a:cubicBezTo>
                <a:lnTo>
                  <a:pt x="0" y="0"/>
                </a:lnTo>
                <a:cubicBezTo>
                  <a:pt x="2477530" y="251244"/>
                  <a:pt x="4534782" y="2957462"/>
                  <a:pt x="5447683" y="7473269"/>
                </a:cubicBezTo>
                <a:lnTo>
                  <a:pt x="5447683" y="5451547"/>
                </a:lnTo>
                <a:cubicBezTo>
                  <a:pt x="5447683" y="5321812"/>
                  <a:pt x="5517118" y="5222960"/>
                  <a:pt x="5594015" y="5242325"/>
                </a:cubicBezTo>
                <a:cubicBezTo>
                  <a:pt x="6250044" y="5406742"/>
                  <a:pt x="6848906" y="5789113"/>
                  <a:pt x="7364546" y="6361341"/>
                </a:cubicBezTo>
                <a:cubicBezTo>
                  <a:pt x="8353206" y="7458840"/>
                  <a:pt x="9035541" y="9253493"/>
                  <a:pt x="9226899" y="11545697"/>
                </a:cubicBezTo>
                <a:lnTo>
                  <a:pt x="9226899" y="8169917"/>
                </a:lnTo>
                <a:cubicBezTo>
                  <a:pt x="9226899" y="8029423"/>
                  <a:pt x="9346418" y="7948290"/>
                  <a:pt x="9429639" y="8033220"/>
                </a:cubicBezTo>
                <a:cubicBezTo>
                  <a:pt x="10472051" y="9095658"/>
                  <a:pt x="11126056" y="10828418"/>
                  <a:pt x="11143383" y="1301518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639" cap="flat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B2E18B-F9BE-30BC-E6AD-FE8CBAB8E7BF}"/>
              </a:ext>
            </a:extLst>
          </p:cNvPr>
          <p:cNvSpPr txBox="1"/>
          <p:nvPr/>
        </p:nvSpPr>
        <p:spPr>
          <a:xfrm>
            <a:off x="1257300" y="10069930"/>
            <a:ext cx="8041341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6600" b="1" spc="300" dirty="0">
                <a:latin typeface="Impact" panose="020B0806030902050204" pitchFamily="34" charset="0"/>
              </a:rPr>
              <a:t>ADD YOUR OWN</a:t>
            </a:r>
          </a:p>
          <a:p>
            <a:r>
              <a:rPr lang="en-US" sz="66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B6EE78-C90A-235D-FE87-9650070533D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3504" y="16643779"/>
            <a:ext cx="5824335" cy="582433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8EA6C3E-02AB-2D01-18D7-4269AB677A9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30460" y="3112178"/>
            <a:ext cx="11328240" cy="364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65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528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103774-85D5-90EF-3B06-23E54A9CD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CCABC-5A89-3FB4-FA43-71A9BEA54EE5}"/>
              </a:ext>
            </a:extLst>
          </p:cNvPr>
          <p:cNvSpPr txBox="1"/>
          <p:nvPr/>
        </p:nvSpPr>
        <p:spPr>
          <a:xfrm>
            <a:off x="1219201" y="18795591"/>
            <a:ext cx="11438063" cy="3244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241" b="1" spc="427" dirty="0">
                <a:latin typeface="Impact" panose="020B0806030902050204" pitchFamily="34" charset="0"/>
              </a:rPr>
              <a:t>OPTION 1</a:t>
            </a:r>
          </a:p>
          <a:p>
            <a:r>
              <a:rPr lang="en-US" sz="10241" b="1" spc="427" dirty="0">
                <a:solidFill>
                  <a:schemeClr val="bg1"/>
                </a:solidFill>
                <a:latin typeface="Impact" panose="020B0806030902050204" pitchFamily="34" charset="0"/>
              </a:rPr>
              <a:t>READY TO USE</a:t>
            </a:r>
          </a:p>
        </p:txBody>
      </p:sp>
    </p:spTree>
    <p:extLst>
      <p:ext uri="{BB962C8B-B14F-4D97-AF65-F5344CB8AC3E}">
        <p14:creationId xmlns:p14="http://schemas.microsoft.com/office/powerpoint/2010/main" val="397877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163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399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2267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521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669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184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505876-9c7e-4c67-904d-4029f3100f1c" xsi:nil="true"/>
    <lcf76f155ced4ddcb4097134ff3c332f xmlns="a55ddbd4-9e93-4768-b6d6-365f65b952a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1EA1F20B338741AEBEB7F1AA40D19D" ma:contentTypeVersion="13" ma:contentTypeDescription="Create a new document." ma:contentTypeScope="" ma:versionID="908e4c40c681778fd1c593a534b2801f">
  <xsd:schema xmlns:xsd="http://www.w3.org/2001/XMLSchema" xmlns:xs="http://www.w3.org/2001/XMLSchema" xmlns:p="http://schemas.microsoft.com/office/2006/metadata/properties" xmlns:ns2="a55ddbd4-9e93-4768-b6d6-365f65b952a6" xmlns:ns3="9e505876-9c7e-4c67-904d-4029f3100f1c" targetNamespace="http://schemas.microsoft.com/office/2006/metadata/properties" ma:root="true" ma:fieldsID="56916aaa70f34b302e4adeb198db4ac6" ns2:_="" ns3:_="">
    <xsd:import namespace="a55ddbd4-9e93-4768-b6d6-365f65b952a6"/>
    <xsd:import namespace="9e505876-9c7e-4c67-904d-4029f3100f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5ddbd4-9e93-4768-b6d6-365f65b95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505876-9c7e-4c67-904d-4029f3100f1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786dd9d-87eb-4df6-98f7-c8f83d1ca7ef}" ma:internalName="TaxCatchAll" ma:showField="CatchAllData" ma:web="9e505876-9c7e-4c67-904d-4029f3100f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A90FF6-0920-4672-B12A-1A48D98D1733}">
  <ds:schemaRefs>
    <ds:schemaRef ds:uri="9e505876-9c7e-4c67-904d-4029f3100f1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a55ddbd4-9e93-4768-b6d6-365f65b952a6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9B17D5D-3B9A-45F3-9CD0-B5718DA9A9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3460A1-BE71-4952-80F3-2CC7F8639A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5ddbd4-9e93-4768-b6d6-365f65b952a6"/>
    <ds:schemaRef ds:uri="9e505876-9c7e-4c67-904d-4029f3100f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179</Words>
  <Application>Microsoft Office PowerPoint</Application>
  <PresentationFormat>Custom</PresentationFormat>
  <Paragraphs>41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Saray Sánchez Calpe</dc:creator>
  <cp:lastModifiedBy>Sanchez Calpe, Saray</cp:lastModifiedBy>
  <cp:revision>53</cp:revision>
  <dcterms:created xsi:type="dcterms:W3CDTF">2026-02-09T11:14:25Z</dcterms:created>
  <dcterms:modified xsi:type="dcterms:W3CDTF">2026-05-26T12:39:00Z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0x010100E11EA1F20B338741AEBEB7F1AA40D19D</vt:lpwstr>
  </property>
  <property fmtid="{D5CDD505-2E9C-101B-9397-08002B2CF9AE}" pid="3" name="MediaServiceImageTags">
    <vt:lpwstr/>
  </property>
  <property fmtid="{D5CDD505-2E9C-101B-9397-08002B2CF9AE}" pid="4" name="Order">
    <vt:lpwstr>89900.0000000000</vt:lpwstr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