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4"/>
  </p:sldMasterIdLst>
  <p:notesMasterIdLst>
    <p:notesMasterId r:id="rId29"/>
  </p:notesMasterIdLst>
  <p:sldIdLst>
    <p:sldId id="282" r:id="rId5"/>
    <p:sldId id="283" r:id="rId6"/>
    <p:sldId id="29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08" r:id="rId15"/>
    <p:sldId id="301" r:id="rId16"/>
    <p:sldId id="287" r:id="rId17"/>
    <p:sldId id="291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292" r:id="rId26"/>
    <p:sldId id="306" r:id="rId27"/>
    <p:sldId id="307" r:id="rId28"/>
  </p:sldIdLst>
  <p:sldSz cx="13716000" cy="24387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3689" userDrawn="1">
          <p15:clr>
            <a:srgbClr val="A4A3A4"/>
          </p15:clr>
        </p15:guide>
        <p15:guide id="4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4A3"/>
    <a:srgbClr val="F9D92F"/>
    <a:srgbClr val="59C2EF"/>
    <a:srgbClr val="E85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A0B22E-08A7-DA4D-AAAC-F16EBA0BF1FA}" v="1" dt="2026-05-26T10:00:47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7304"/>
    <p:restoredTop sz="94677"/>
  </p:normalViewPr>
  <p:slideViewPr>
    <p:cSldViewPr snapToGrid="0" showGuides="1">
      <p:cViewPr varScale="1">
        <p:scale>
          <a:sx n="30" d="100"/>
          <a:sy n="30" d="100"/>
        </p:scale>
        <p:origin x="2640" y="264"/>
      </p:cViewPr>
      <p:guideLst>
        <p:guide orient="horz" pos="1368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chez Calpe, Saray" userId="19286983-51c8-4ea6-a9d8-294c5f47797c" providerId="ADAL" clId="{EB6FE0FB-AA52-5A7B-9B9F-18061AB3ED0E}"/>
    <pc:docChg chg="modMainMaster">
      <pc:chgData name="Sanchez Calpe, Saray" userId="19286983-51c8-4ea6-a9d8-294c5f47797c" providerId="ADAL" clId="{EB6FE0FB-AA52-5A7B-9B9F-18061AB3ED0E}" dt="2026-05-26T10:00:47.327" v="0" actId="18331"/>
      <pc:docMkLst>
        <pc:docMk/>
      </pc:docMkLst>
      <pc:sldMasterChg chg="modSldLayout">
        <pc:chgData name="Sanchez Calpe, Saray" userId="19286983-51c8-4ea6-a9d8-294c5f47797c" providerId="ADAL" clId="{EB6FE0FB-AA52-5A7B-9B9F-18061AB3ED0E}" dt="2026-05-26T10:00:47.327" v="0" actId="18331"/>
        <pc:sldMasterMkLst>
          <pc:docMk/>
          <pc:sldMasterMk cId="2942132653" sldId="2147483679"/>
        </pc:sldMasterMkLst>
        <pc:sldLayoutChg chg="modSp">
          <pc:chgData name="Sanchez Calpe, Saray" userId="19286983-51c8-4ea6-a9d8-294c5f47797c" providerId="ADAL" clId="{EB6FE0FB-AA52-5A7B-9B9F-18061AB3ED0E}" dt="2026-05-26T10:00:47.327" v="0" actId="18331"/>
          <pc:sldLayoutMkLst>
            <pc:docMk/>
            <pc:sldMasterMk cId="2942132653" sldId="2147483679"/>
            <pc:sldLayoutMk cId="2813381593" sldId="2147483693"/>
          </pc:sldLayoutMkLst>
          <pc:picChg chg="mod">
            <ac:chgData name="Sanchez Calpe, Saray" userId="19286983-51c8-4ea6-a9d8-294c5f47797c" providerId="ADAL" clId="{EB6FE0FB-AA52-5A7B-9B9F-18061AB3ED0E}" dt="2026-05-26T10:00:47.327" v="0" actId="18331"/>
            <ac:picMkLst>
              <pc:docMk/>
              <pc:sldMasterMk cId="2942132653" sldId="2147483679"/>
              <pc:sldLayoutMk cId="2813381593" sldId="2147483693"/>
              <ac:picMk id="2" creationId="{171791ED-1B3C-7AFE-8DEA-F9A9908A5D36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5/26/26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20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1144"/>
            <a:ext cx="11658600" cy="849035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8914"/>
            <a:ext cx="10287000" cy="5887920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6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22432-A4AF-5A22-FD66-731C0908E5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8"/>
            <a:ext cx="13716892" cy="2438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72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1969" userDrawn="1">
          <p15:clr>
            <a:srgbClr val="FBAE40"/>
          </p15:clr>
        </p15:guide>
        <p15:guide id="4" orient="horz" pos="12769" userDrawn="1">
          <p15:clr>
            <a:srgbClr val="FBAE40"/>
          </p15:clr>
        </p15:guide>
        <p15:guide id="5" pos="792" userDrawn="1">
          <p15:clr>
            <a:srgbClr val="FBAE40"/>
          </p15:clr>
        </p15:guide>
        <p15:guide id="6" pos="782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923C587D-0DC8-0F0E-0FFA-14B9F5C6789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9" name="Graphic 1">
            <a:extLst>
              <a:ext uri="{FF2B5EF4-FFF2-40B4-BE49-F238E27FC236}">
                <a16:creationId xmlns:a16="http://schemas.microsoft.com/office/drawing/2014/main" id="{C786B47F-EE38-FD92-3190-CE730DF332FE}"/>
              </a:ext>
            </a:extLst>
          </p:cNvPr>
          <p:cNvSpPr/>
          <p:nvPr userDrawn="1"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B63211-0D52-73B2-0199-5D6F798550E0}"/>
              </a:ext>
            </a:extLst>
          </p:cNvPr>
          <p:cNvSpPr txBox="1"/>
          <p:nvPr userDrawn="1"/>
        </p:nvSpPr>
        <p:spPr>
          <a:xfrm>
            <a:off x="8741200" y="6792109"/>
            <a:ext cx="4633072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sz="6600" dirty="0">
                <a:solidFill>
                  <a:schemeClr val="tx1"/>
                </a:solidFill>
              </a:rPr>
              <a:t>JOIN </a:t>
            </a:r>
            <a:r>
              <a:rPr lang="en-GB" sz="6600">
                <a:solidFill>
                  <a:schemeClr val="tx1"/>
                </a:solidFill>
              </a:rPr>
              <a:t>THE </a:t>
            </a:r>
            <a:r>
              <a:rPr lang="en-GB" sz="6600">
                <a:solidFill>
                  <a:schemeClr val="bg1"/>
                </a:solidFill>
              </a:rPr>
              <a:t>FESTIVAL OF THE NEW</a:t>
            </a:r>
            <a:r>
              <a:rPr lang="en-GB" sz="6600">
                <a:solidFill>
                  <a:schemeClr val="tx1"/>
                </a:solidFill>
              </a:rPr>
              <a:t> </a:t>
            </a:r>
            <a:r>
              <a:rPr lang="en-GB" sz="6600">
                <a:solidFill>
                  <a:schemeClr val="bg1"/>
                </a:solidFill>
              </a:rPr>
              <a:t>EUROPEAN BAUHAUS!</a:t>
            </a:r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6F785B-AA15-EB1F-5117-606C4C1623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B9BFC31-012F-DDB1-662B-EAB382A080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37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2" name="Graphic 2">
            <a:extLst>
              <a:ext uri="{FF2B5EF4-FFF2-40B4-BE49-F238E27FC236}">
                <a16:creationId xmlns:a16="http://schemas.microsoft.com/office/drawing/2014/main" id="{94C04C87-1C3E-1BD5-DD3A-35FE8F45B847}"/>
              </a:ext>
            </a:extLst>
          </p:cNvPr>
          <p:cNvSpPr/>
          <p:nvPr userDrawn="1"/>
        </p:nvSpPr>
        <p:spPr>
          <a:xfrm>
            <a:off x="0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CD2818-99D4-817A-F704-7744BC32096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8CDD35-A7D5-9CB9-F948-D1B404B562A0}"/>
              </a:ext>
            </a:extLst>
          </p:cNvPr>
          <p:cNvSpPr txBox="1"/>
          <p:nvPr userDrawn="1"/>
        </p:nvSpPr>
        <p:spPr>
          <a:xfrm>
            <a:off x="815658" y="10113619"/>
            <a:ext cx="529419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THE CONCERT, STAY FOR THE COMMUNITY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38C4EE4-2E6B-9E1A-7498-1E3018BC19E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26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2" name="Graphic 1">
            <a:extLst>
              <a:ext uri="{FF2B5EF4-FFF2-40B4-BE49-F238E27FC236}">
                <a16:creationId xmlns:a16="http://schemas.microsoft.com/office/drawing/2014/main" id="{18A956D0-63B2-AB83-5E51-CD04BE4159B8}"/>
              </a:ext>
            </a:extLst>
          </p:cNvPr>
          <p:cNvSpPr/>
          <p:nvPr userDrawn="1"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85A7EC-BCD1-93AD-FE1E-6B439E6207CD}"/>
              </a:ext>
            </a:extLst>
          </p:cNvPr>
          <p:cNvSpPr txBox="1"/>
          <p:nvPr userDrawn="1"/>
        </p:nvSpPr>
        <p:spPr>
          <a:xfrm>
            <a:off x="1281871" y="14850230"/>
            <a:ext cx="46330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 COMMUNITY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600" b="1" i="0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556AA8-4C1F-00BC-B4EE-4970C2A1DE2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107EB72-0664-6751-DF1D-273C29D05A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4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2" name="Graphic 2">
            <a:extLst>
              <a:ext uri="{FF2B5EF4-FFF2-40B4-BE49-F238E27FC236}">
                <a16:creationId xmlns:a16="http://schemas.microsoft.com/office/drawing/2014/main" id="{30FBAF9D-4DEE-1BFD-ED83-0072AF8B693A}"/>
              </a:ext>
            </a:extLst>
          </p:cNvPr>
          <p:cNvSpPr/>
          <p:nvPr userDrawn="1"/>
        </p:nvSpPr>
        <p:spPr>
          <a:xfrm>
            <a:off x="0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A73FBA-6BF2-3E68-5A9C-6A66E1E74D36}"/>
              </a:ext>
            </a:extLst>
          </p:cNvPr>
          <p:cNvSpPr txBox="1"/>
          <p:nvPr userDrawn="1"/>
        </p:nvSpPr>
        <p:spPr>
          <a:xfrm>
            <a:off x="1281871" y="18103018"/>
            <a:ext cx="65162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WITH CONNECTION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6E6EC-DEAE-C627-5215-FE7EDBEA4C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730F4BE-F918-BABA-5C67-DC8886D758F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78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2" name="Graphic 1">
            <a:extLst>
              <a:ext uri="{FF2B5EF4-FFF2-40B4-BE49-F238E27FC236}">
                <a16:creationId xmlns:a16="http://schemas.microsoft.com/office/drawing/2014/main" id="{30E2E137-B4A1-DDF2-8BA3-FCB87EF241FA}"/>
              </a:ext>
            </a:extLst>
          </p:cNvPr>
          <p:cNvSpPr/>
          <p:nvPr userDrawn="1"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65F9D0-DA64-981E-75D8-F199A49CC3F4}"/>
              </a:ext>
            </a:extLst>
          </p:cNvPr>
          <p:cNvSpPr txBox="1"/>
          <p:nvPr userDrawn="1"/>
        </p:nvSpPr>
        <p:spPr>
          <a:xfrm>
            <a:off x="8716031" y="19118681"/>
            <a:ext cx="4633072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HEAR.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29A190-483D-6656-5CA5-934AD99EE5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641" y="16643779"/>
            <a:ext cx="5824335" cy="582433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8BCC6ADF-8B28-FBB9-D69E-80F1B824716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63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079F51-86EF-26B8-059B-4754179D15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sp>
        <p:nvSpPr>
          <p:cNvPr id="5" name="Graphic 2">
            <a:extLst>
              <a:ext uri="{FF2B5EF4-FFF2-40B4-BE49-F238E27FC236}">
                <a16:creationId xmlns:a16="http://schemas.microsoft.com/office/drawing/2014/main" id="{567967B5-45E2-892F-C06F-855A06080B52}"/>
              </a:ext>
            </a:extLst>
          </p:cNvPr>
          <p:cNvSpPr/>
          <p:nvPr userDrawn="1"/>
        </p:nvSpPr>
        <p:spPr>
          <a:xfrm>
            <a:off x="-82792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08"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5FA244-9B3F-9873-5B14-6FB9760AAE3A}"/>
              </a:ext>
            </a:extLst>
          </p:cNvPr>
          <p:cNvSpPr txBox="1"/>
          <p:nvPr userDrawn="1"/>
        </p:nvSpPr>
        <p:spPr>
          <a:xfrm>
            <a:off x="1130460" y="8038604"/>
            <a:ext cx="5576129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EUROPE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TO LIVE IN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7F5BABE-E003-030A-D7F4-A8BD8E26A14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03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7AC4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FE9A8CAD-6627-3DB8-FA6F-3C5BB553F456}"/>
              </a:ext>
            </a:extLst>
          </p:cNvPr>
          <p:cNvSpPr/>
          <p:nvPr userDrawn="1"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9D1850-C4DD-A9AE-AB39-B61915B2AB5E}"/>
              </a:ext>
            </a:extLst>
          </p:cNvPr>
          <p:cNvSpPr txBox="1"/>
          <p:nvPr userDrawn="1"/>
        </p:nvSpPr>
        <p:spPr>
          <a:xfrm>
            <a:off x="8121199" y="18103018"/>
            <a:ext cx="46330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0CE46F-EEDD-4070-7EEE-A16675F91D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809" y="16643779"/>
            <a:ext cx="5824335" cy="582433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61121C7-669C-BC06-BF4E-32840E0CBB6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06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69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pic>
        <p:nvPicPr>
          <p:cNvPr id="2" name="Picture 1" descr="A group of women holding drinks&#10;&#10;AI-generated content may be incorrect.">
            <a:extLst>
              <a:ext uri="{FF2B5EF4-FFF2-40B4-BE49-F238E27FC236}">
                <a16:creationId xmlns:a16="http://schemas.microsoft.com/office/drawing/2014/main" id="{171791ED-1B3C-7AFE-8DEA-F9A9908A5D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2556" y="7739742"/>
            <a:ext cx="23375014" cy="166458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788E5E-5041-9D5A-2851-F3572AE03103}"/>
              </a:ext>
            </a:extLst>
          </p:cNvPr>
          <p:cNvSpPr txBox="1"/>
          <p:nvPr userDrawn="1"/>
        </p:nvSpPr>
        <p:spPr>
          <a:xfrm>
            <a:off x="1309373" y="7482779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sz="6600" dirty="0"/>
              <a:t>JOIN THE </a:t>
            </a:r>
          </a:p>
          <a:p>
            <a:pPr lvl="0"/>
            <a:r>
              <a:rPr lang="en-GB" sz="6600" dirty="0">
                <a:solidFill>
                  <a:schemeClr val="bg1"/>
                </a:solidFill>
              </a:rPr>
              <a:t>FESTIVAL OF THE NEW EUROPEAN BAUHAUS!</a:t>
            </a:r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8C3982-5329-66A5-71F7-5954414DA0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381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0C892B5-A9F9-3419-61F9-A957AA2AD3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pic>
        <p:nvPicPr>
          <p:cNvPr id="2" name="Picture 1" descr="A close up of a guitar&#10;&#10;AI-generated content may be incorrect.">
            <a:extLst>
              <a:ext uri="{FF2B5EF4-FFF2-40B4-BE49-F238E27FC236}">
                <a16:creationId xmlns:a16="http://schemas.microsoft.com/office/drawing/2014/main" id="{64580C23-5878-DD09-F936-294D7D82A7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04213">
            <a:off x="3469452" y="-481308"/>
            <a:ext cx="15360259" cy="230403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74F45C-13C4-AC4F-E361-EFD4DAB90654}"/>
              </a:ext>
            </a:extLst>
          </p:cNvPr>
          <p:cNvSpPr txBox="1"/>
          <p:nvPr userDrawn="1"/>
        </p:nvSpPr>
        <p:spPr>
          <a:xfrm>
            <a:off x="1309373" y="8038604"/>
            <a:ext cx="8295578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CONCERT,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STAY FOR THE COMMUNITY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F834E1-A246-02AA-C51E-43D2867839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72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42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5C731C-8FD5-507F-7129-9207F3FCE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"/>
            <a:ext cx="13716892" cy="243855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"/>
            <a:ext cx="13716892" cy="24385587"/>
          </a:xfrm>
          <a:prstGeom prst="rect">
            <a:avLst/>
          </a:prstGeom>
        </p:spPr>
      </p:pic>
      <p:pic>
        <p:nvPicPr>
          <p:cNvPr id="2" name="Picture 1" descr="A couple of women hugging&#10;&#10;AI-generated content may be incorrect.">
            <a:extLst>
              <a:ext uri="{FF2B5EF4-FFF2-40B4-BE49-F238E27FC236}">
                <a16:creationId xmlns:a16="http://schemas.microsoft.com/office/drawing/2014/main" id="{01DB2821-798F-65D9-717E-7AC9E0095D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01329" y="-10178844"/>
            <a:ext cx="23781949" cy="35672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C9ABD8-37BF-8EFA-8E38-3DB447FC7946}"/>
              </a:ext>
            </a:extLst>
          </p:cNvPr>
          <p:cNvSpPr txBox="1"/>
          <p:nvPr userDrawn="1"/>
        </p:nvSpPr>
        <p:spPr>
          <a:xfrm>
            <a:off x="1309373" y="9054267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</a:t>
            </a:r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 COMMUNITY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6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212934-8034-37CC-D931-C4B58CF14BF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72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825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B3EE3-6048-AFBF-9BB5-85E79403A4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4C51DC-E4A5-4B83-2EA2-6B462B71094D}"/>
              </a:ext>
            </a:extLst>
          </p:cNvPr>
          <p:cNvSpPr txBox="1"/>
          <p:nvPr userDrawn="1"/>
        </p:nvSpPr>
        <p:spPr>
          <a:xfrm>
            <a:off x="1309373" y="9054267"/>
            <a:ext cx="7064606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 descr="A close-up of a person's hand&#10;&#10;AI-generated content may be incorrect.">
            <a:extLst>
              <a:ext uri="{FF2B5EF4-FFF2-40B4-BE49-F238E27FC236}">
                <a16:creationId xmlns:a16="http://schemas.microsoft.com/office/drawing/2014/main" id="{DCE6F9AF-DC84-C220-E121-E8F72FC7BD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2881">
            <a:off x="-2010098" y="3281374"/>
            <a:ext cx="18734046" cy="23417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44543D-F1B2-CF93-4B6E-81CE2A76DD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4637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A0F505-EDE4-933F-8E58-35FAA3B0C7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pic>
        <p:nvPicPr>
          <p:cNvPr id="4" name="Picture 3" descr="Close-up of hands holding each other's fingers&#10;&#10;AI-generated content may be incorrect.">
            <a:extLst>
              <a:ext uri="{FF2B5EF4-FFF2-40B4-BE49-F238E27FC236}">
                <a16:creationId xmlns:a16="http://schemas.microsoft.com/office/drawing/2014/main" id="{2C6D5CA5-AF63-78BD-E4F6-7E8DA806EC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05712" y="8432800"/>
            <a:ext cx="23931563" cy="15954375"/>
          </a:xfrm>
          <a:prstGeom prst="rect">
            <a:avLst/>
          </a:prstGeom>
        </p:spPr>
      </p:pic>
      <p:pic>
        <p:nvPicPr>
          <p:cNvPr id="10" name="Picture 9" descr="A group of stars in the sky&#10;&#10;AI-generated content may be incorrect.">
            <a:extLst>
              <a:ext uri="{FF2B5EF4-FFF2-40B4-BE49-F238E27FC236}">
                <a16:creationId xmlns:a16="http://schemas.microsoft.com/office/drawing/2014/main" id="{A3BDAFCA-0180-6A83-5F7D-AE13C34883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15557" y="135663"/>
            <a:ext cx="24469344" cy="183428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F78C94-0BD1-F79C-F8A8-33FB57367A3D}"/>
              </a:ext>
            </a:extLst>
          </p:cNvPr>
          <p:cNvSpPr txBox="1"/>
          <p:nvPr userDrawn="1"/>
        </p:nvSpPr>
        <p:spPr>
          <a:xfrm>
            <a:off x="1309373" y="7320196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HEAR.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 descr="A black background with yellow blue and green text&#10;&#10;AI-generated content may be incorrect.">
            <a:extLst>
              <a:ext uri="{FF2B5EF4-FFF2-40B4-BE49-F238E27FC236}">
                <a16:creationId xmlns:a16="http://schemas.microsoft.com/office/drawing/2014/main" id="{75C2F7FD-1485-FCB8-DD14-84A7E6F3684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730" y="18478500"/>
            <a:ext cx="4126770" cy="32527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493723-2D50-3408-CCDA-E134C26B285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86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7CA4F8-BFB6-30DD-2798-442A098FE7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pic>
        <p:nvPicPr>
          <p:cNvPr id="6" name="Picture 5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D5301A0D-3BFB-F68E-8B04-CB9C691E5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88376" y="10615016"/>
            <a:ext cx="24688211" cy="138903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A8A464-306B-032D-B685-1B96318672EE}"/>
              </a:ext>
            </a:extLst>
          </p:cNvPr>
          <p:cNvSpPr txBox="1"/>
          <p:nvPr userDrawn="1"/>
        </p:nvSpPr>
        <p:spPr>
          <a:xfrm>
            <a:off x="1309373" y="8293446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7E1D5D-D5D1-3443-A184-2D31E69D07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6369252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30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5"/>
          </a:xfrm>
          <a:prstGeom prst="rect">
            <a:avLst/>
          </a:prstGeom>
        </p:spPr>
      </p:pic>
      <p:pic>
        <p:nvPicPr>
          <p:cNvPr id="2" name="Picture 1" descr="A tree branches with green leaves&#10;&#10;AI-generated content may be incorrect.">
            <a:extLst>
              <a:ext uri="{FF2B5EF4-FFF2-40B4-BE49-F238E27FC236}">
                <a16:creationId xmlns:a16="http://schemas.microsoft.com/office/drawing/2014/main" id="{682B6B1B-3D14-D6C1-AD9B-E947D0B985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3735387"/>
            <a:ext cx="30977682" cy="206517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8C8C67-6A40-995F-80F6-EC65D426656C}"/>
              </a:ext>
            </a:extLst>
          </p:cNvPr>
          <p:cNvSpPr txBox="1"/>
          <p:nvPr userDrawn="1"/>
        </p:nvSpPr>
        <p:spPr>
          <a:xfrm>
            <a:off x="6858000" y="5592890"/>
            <a:ext cx="706460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EUROPE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TO LIVE IN</a:t>
            </a:r>
            <a:endParaRPr lang="en-US" sz="6600" b="1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B2CA1-EDC1-BE87-E457-27267550CA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2828" y="11002894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12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396"/>
            <a:ext cx="11830050" cy="4713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1956"/>
            <a:ext cx="11830050" cy="15473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5/26/26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603304"/>
            <a:ext cx="462915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3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677" r:id="rId10"/>
    <p:sldLayoutId id="2147483673" r:id="rId11"/>
    <p:sldLayoutId id="2147483700" r:id="rId12"/>
    <p:sldLayoutId id="2147483702" r:id="rId13"/>
    <p:sldLayoutId id="2147483701" r:id="rId14"/>
    <p:sldLayoutId id="2147483703" r:id="rId15"/>
    <p:sldLayoutId id="2147483704" r:id="rId16"/>
    <p:sldLayoutId id="2147483705" r:id="rId17"/>
    <p:sldLayoutId id="2147483706" r:id="rId1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681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4.svg"/><Relationship Id="rId4" Type="http://schemas.openxmlformats.org/officeDocument/2006/relationships/image" Target="../media/image2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061C12D-1258-9ADB-842F-4329DD93285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716000" cy="2445765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115600D-9CA8-CD01-34CE-7385DDEB4B0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"/>
            <a:ext cx="11142498" cy="222005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138968" y="20063011"/>
            <a:ext cx="11438063" cy="1668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STORIES TOOLKIT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33762" y="751114"/>
            <a:ext cx="9013372" cy="901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625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E556EA-DE8F-FB33-CBEB-60CBB508B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AE2B43-D47E-F0BE-E972-D274165FDC17}"/>
              </a:ext>
            </a:extLst>
          </p:cNvPr>
          <p:cNvSpPr txBox="1"/>
          <p:nvPr/>
        </p:nvSpPr>
        <p:spPr>
          <a:xfrm>
            <a:off x="1219201" y="18795591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155122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9E7E6-18A8-D74A-13D7-95248FBE6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F8F9FA-F987-1E3A-44CA-93F2275BDCEF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22894D-55C2-A80F-BF20-F0B7AE7E64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64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F7E41-EFF0-C645-26A1-CC72BC844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77E91F6-5D61-4044-285D-B13555965057}"/>
              </a:ext>
            </a:extLst>
          </p:cNvPr>
          <p:cNvSpPr txBox="1"/>
          <p:nvPr/>
        </p:nvSpPr>
        <p:spPr>
          <a:xfrm>
            <a:off x="1219200" y="20654070"/>
            <a:ext cx="114380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Images can be placed within the shape on the following slides by following the guidelines presented in the general toolkit.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D0648-3F9B-A92E-66BB-B2567AF01438}"/>
              </a:ext>
            </a:extLst>
          </p:cNvPr>
          <p:cNvSpPr txBox="1"/>
          <p:nvPr/>
        </p:nvSpPr>
        <p:spPr>
          <a:xfrm>
            <a:off x="1219207" y="17385538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SHAPED</a:t>
            </a:r>
          </a:p>
        </p:txBody>
      </p:sp>
    </p:spTree>
    <p:extLst>
      <p:ext uri="{BB962C8B-B14F-4D97-AF65-F5344CB8AC3E}">
        <p14:creationId xmlns:p14="http://schemas.microsoft.com/office/powerpoint/2010/main" val="3163812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1BA66-FD4D-A5E2-8BA8-F81CB66F7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A2413C-3836-B08D-6EEC-C88A5E30E79E}"/>
              </a:ext>
            </a:extLst>
          </p:cNvPr>
          <p:cNvSpPr txBox="1"/>
          <p:nvPr/>
        </p:nvSpPr>
        <p:spPr>
          <a:xfrm>
            <a:off x="1219201" y="18771369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256131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479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203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619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784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090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A3E34-DE03-FB4E-3EB0-729CA0053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DAEF33-8F8D-8355-AB1D-749924B3263A}"/>
              </a:ext>
            </a:extLst>
          </p:cNvPr>
          <p:cNvSpPr txBox="1"/>
          <p:nvPr/>
        </p:nvSpPr>
        <p:spPr>
          <a:xfrm>
            <a:off x="1369948" y="17052687"/>
            <a:ext cx="1083729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Cropped images: This can be done in either of these styles (see examples).</a:t>
            </a:r>
          </a:p>
          <a:p>
            <a:endParaRPr lang="en-US" sz="3200" dirty="0"/>
          </a:p>
          <a:p>
            <a:r>
              <a:rPr lang="en-US" sz="3200" b="1" dirty="0"/>
              <a:t>Do’s &amp; Don’ts: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Ensure images are cleanly and intentionally cropped.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If an image cannot be well cropped, use the brand shapes (shown on the next slides) to frame 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This cropped style is preferred; however, high image quality should always be </a:t>
            </a:r>
            <a:r>
              <a:rPr lang="en-US" sz="3200" dirty="0" err="1"/>
              <a:t>prioritised</a:t>
            </a:r>
            <a:r>
              <a:rPr lang="en-US" sz="3200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59EF9A-DD3E-F728-C0EF-935030CEC082}"/>
              </a:ext>
            </a:extLst>
          </p:cNvPr>
          <p:cNvSpPr txBox="1"/>
          <p:nvPr/>
        </p:nvSpPr>
        <p:spPr>
          <a:xfrm>
            <a:off x="1369949" y="13808466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CROPPED</a:t>
            </a:r>
          </a:p>
        </p:txBody>
      </p:sp>
    </p:spTree>
    <p:extLst>
      <p:ext uri="{BB962C8B-B14F-4D97-AF65-F5344CB8AC3E}">
        <p14:creationId xmlns:p14="http://schemas.microsoft.com/office/powerpoint/2010/main" val="3556476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8042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221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292106-55AD-E076-5639-FAA51E99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1FA84-69AF-C586-5683-3F46029EE5AB}"/>
              </a:ext>
            </a:extLst>
          </p:cNvPr>
          <p:cNvSpPr txBox="1"/>
          <p:nvPr/>
        </p:nvSpPr>
        <p:spPr>
          <a:xfrm>
            <a:off x="1219201" y="18771369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NOW YOU!</a:t>
            </a:r>
          </a:p>
        </p:txBody>
      </p:sp>
    </p:spTree>
    <p:extLst>
      <p:ext uri="{BB962C8B-B14F-4D97-AF65-F5344CB8AC3E}">
        <p14:creationId xmlns:p14="http://schemas.microsoft.com/office/powerpoint/2010/main" val="647444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CE695-E904-5232-5E3C-09885F840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8C44D07-F7B2-A22C-F0A5-FF63A819FCE3}"/>
              </a:ext>
            </a:extLst>
          </p:cNvPr>
          <p:cNvSpPr txBox="1"/>
          <p:nvPr/>
        </p:nvSpPr>
        <p:spPr>
          <a:xfrm>
            <a:off x="8955515" y="4184724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B650855D-D4D7-2A2D-5439-2C378BEB173D}"/>
              </a:ext>
            </a:extLst>
          </p:cNvPr>
          <p:cNvSpPr/>
          <p:nvPr/>
        </p:nvSpPr>
        <p:spPr>
          <a:xfrm>
            <a:off x="0" y="599591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BB2067-8FD1-AE27-7232-BCC3F96FBAC9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1CA52B-E2E6-FB44-D1A4-166B7B98CD7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0C6489C-FD7E-0665-C730-01215AE085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1" y="3112178"/>
            <a:ext cx="11328238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70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2FAFB-26AC-F440-6261-57E3FFF99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27EE6A9-512A-1BFF-B946-003714093BCF}"/>
              </a:ext>
            </a:extLst>
          </p:cNvPr>
          <p:cNvSpPr txBox="1"/>
          <p:nvPr/>
        </p:nvSpPr>
        <p:spPr>
          <a:xfrm>
            <a:off x="1219201" y="6249987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7758D27E-E035-5DC6-0372-D0934CCEF1C4}"/>
              </a:ext>
            </a:extLst>
          </p:cNvPr>
          <p:cNvSpPr/>
          <p:nvPr/>
        </p:nvSpPr>
        <p:spPr>
          <a:xfrm>
            <a:off x="0" y="966009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09DF3B-C0B2-70B4-0732-448E2165642C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C17955-2BD6-8555-82ED-4769E7A4AB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1856847-8612-4318-AE72-7033A74A06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9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4A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03774-85D5-90EF-3B06-23E54A9C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CABC-5A89-3FB4-FA43-71A9BEA54EE5}"/>
              </a:ext>
            </a:extLst>
          </p:cNvPr>
          <p:cNvSpPr txBox="1"/>
          <p:nvPr/>
        </p:nvSpPr>
        <p:spPr>
          <a:xfrm>
            <a:off x="1219201" y="18795591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97877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249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893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675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067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979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101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3" ma:contentTypeDescription="Create a new document." ma:contentTypeScope="" ma:versionID="908e4c40c681778fd1c593a534b2801f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56916aaa70f34b302e4adeb198db4ac6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6D4520-EFAF-4CB4-A36D-2E36E7984DFC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9e505876-9c7e-4c67-904d-4029f3100f1c"/>
    <ds:schemaRef ds:uri="a55ddbd4-9e93-4768-b6d6-365f65b952a6"/>
  </ds:schemaRefs>
</ds:datastoreItem>
</file>

<file path=customXml/itemProps2.xml><?xml version="1.0" encoding="utf-8"?>
<ds:datastoreItem xmlns:ds="http://schemas.openxmlformats.org/officeDocument/2006/customXml" ds:itemID="{F55CD4C1-C8B7-42A4-A9F9-6084B69ABCB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79E4FB-725F-427F-9F23-FD44D1F795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5ddbd4-9e93-4768-b6d6-365f65b952a6"/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148</Words>
  <Application>Microsoft Macintosh PowerPoint</Application>
  <PresentationFormat>Custom</PresentationFormat>
  <Paragraphs>31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Aptos</vt:lpstr>
      <vt:lpstr>Aptos Display</vt:lpstr>
      <vt:lpstr>Arial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lastModifiedBy>Sanchez Calpe, Saray</cp:lastModifiedBy>
  <cp:revision>43</cp:revision>
  <dcterms:created xsi:type="dcterms:W3CDTF">2026-02-09T11:14:25Z</dcterms:created>
  <dcterms:modified xsi:type="dcterms:W3CDTF">2026-05-26T10:00:59Z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lpwstr>90100.0000000000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