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1A_9F4DAD65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9"/>
  </p:notesMasterIdLst>
  <p:sldIdLst>
    <p:sldId id="282" r:id="rId5"/>
    <p:sldId id="259" r:id="rId6"/>
    <p:sldId id="302" r:id="rId7"/>
    <p:sldId id="280" r:id="rId8"/>
    <p:sldId id="278" r:id="rId9"/>
    <p:sldId id="276" r:id="rId10"/>
    <p:sldId id="264" r:id="rId11"/>
    <p:sldId id="279" r:id="rId12"/>
    <p:sldId id="263" r:id="rId13"/>
    <p:sldId id="303" r:id="rId14"/>
    <p:sldId id="304" r:id="rId15"/>
    <p:sldId id="305" r:id="rId16"/>
    <p:sldId id="306" r:id="rId17"/>
    <p:sldId id="307" r:id="rId18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2" userDrawn="1">
          <p15:clr>
            <a:srgbClr val="A4A3A4"/>
          </p15:clr>
        </p15:guide>
        <p15:guide id="2" pos="1152" userDrawn="1">
          <p15:clr>
            <a:srgbClr val="A4A3A4"/>
          </p15:clr>
        </p15:guide>
        <p15:guide id="3" orient="horz" pos="9624" userDrawn="1">
          <p15:clr>
            <a:srgbClr val="A4A3A4"/>
          </p15:clr>
        </p15:guide>
        <p15:guide id="4" pos="7440" userDrawn="1">
          <p15:clr>
            <a:srgbClr val="A4A3A4"/>
          </p15:clr>
        </p15:guide>
        <p15:guide id="5" orient="horz" pos="170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743F4F7-F9BC-2C6C-8A88-517BD9BAF13F}" name="GROPPELLI Marco (JRC)" initials="G(" userId="S::marco.groppelli_ec.europa.eu#ext#@icfonline.onmicrosoft.com::cda841c9-1297-4081-9f23-00357e8386c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287"/>
    <a:srgbClr val="59C2EF"/>
    <a:srgbClr val="F9D92F"/>
    <a:srgbClr val="7AC4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8272FE-C0A6-2437-915D-2DDDF78F5154}" v="10" dt="2026-02-23T13:20:46.3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32"/>
    <p:restoredTop sz="94677"/>
  </p:normalViewPr>
  <p:slideViewPr>
    <p:cSldViewPr snapToGrid="0" showGuides="1">
      <p:cViewPr varScale="1">
        <p:scale>
          <a:sx n="48" d="100"/>
          <a:sy n="48" d="100"/>
        </p:scale>
        <p:origin x="3368" y="512"/>
      </p:cViewPr>
      <p:guideLst>
        <p:guide orient="horz" pos="1152"/>
        <p:guide pos="1152"/>
        <p:guide orient="horz" pos="9624"/>
        <p:guide pos="7440"/>
        <p:guide orient="horz" pos="17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Maria, Allegra" userId="e72617fb-39ed-4932-bad2-63927ebe268e" providerId="ADAL" clId="{6E363876-2709-42E0-B22B-A368425A763C}"/>
    <pc:docChg chg="custSel delSld modSld">
      <pc:chgData name="De Maria, Allegra" userId="e72617fb-39ed-4932-bad2-63927ebe268e" providerId="ADAL" clId="{6E363876-2709-42E0-B22B-A368425A763C}" dt="2026-02-12T17:24:50.170" v="436" actId="20577"/>
      <pc:docMkLst>
        <pc:docMk/>
      </pc:docMkLst>
      <pc:sldChg chg="delSp mod">
        <pc:chgData name="De Maria, Allegra" userId="e72617fb-39ed-4932-bad2-63927ebe268e" providerId="ADAL" clId="{6E363876-2709-42E0-B22B-A368425A763C}" dt="2026-02-12T09:11:37.096" v="194" actId="478"/>
        <pc:sldMkLst>
          <pc:docMk/>
          <pc:sldMk cId="1132672141" sldId="263"/>
        </pc:sldMkLst>
      </pc:sldChg>
      <pc:sldChg chg="modSp mod">
        <pc:chgData name="De Maria, Allegra" userId="e72617fb-39ed-4932-bad2-63927ebe268e" providerId="ADAL" clId="{6E363876-2709-42E0-B22B-A368425A763C}" dt="2026-02-12T09:11:15.221" v="191" actId="20577"/>
        <pc:sldMkLst>
          <pc:docMk/>
          <pc:sldMk cId="1297515122" sldId="264"/>
        </pc:sldMkLst>
        <pc:spChg chg="mod">
          <ac:chgData name="De Maria, Allegra" userId="e72617fb-39ed-4932-bad2-63927ebe268e" providerId="ADAL" clId="{6E363876-2709-42E0-B22B-A368425A763C}" dt="2026-02-12T09:11:15.221" v="191" actId="20577"/>
          <ac:spMkLst>
            <pc:docMk/>
            <pc:sldMk cId="1297515122" sldId="264"/>
            <ac:spMk id="10" creationId="{1435F940-87A2-26A4-93DB-0F9BBD242747}"/>
          </ac:spMkLst>
        </pc:spChg>
      </pc:sldChg>
      <pc:sldChg chg="modSp mod">
        <pc:chgData name="De Maria, Allegra" userId="e72617fb-39ed-4932-bad2-63927ebe268e" providerId="ADAL" clId="{6E363876-2709-42E0-B22B-A368425A763C}" dt="2026-02-12T17:24:50.170" v="436" actId="20577"/>
        <pc:sldMkLst>
          <pc:docMk/>
          <pc:sldMk cId="620252632" sldId="276"/>
        </pc:sldMkLst>
        <pc:spChg chg="mod">
          <ac:chgData name="De Maria, Allegra" userId="e72617fb-39ed-4932-bad2-63927ebe268e" providerId="ADAL" clId="{6E363876-2709-42E0-B22B-A368425A763C}" dt="2026-02-12T17:24:50.170" v="436" actId="20577"/>
          <ac:spMkLst>
            <pc:docMk/>
            <pc:sldMk cId="620252632" sldId="276"/>
            <ac:spMk id="6" creationId="{DD8DB352-36CF-08AC-0326-1ED3F5BE21BD}"/>
          </ac:spMkLst>
        </pc:spChg>
        <pc:spChg chg="mod">
          <ac:chgData name="De Maria, Allegra" userId="e72617fb-39ed-4932-bad2-63927ebe268e" providerId="ADAL" clId="{6E363876-2709-42E0-B22B-A368425A763C}" dt="2026-02-12T09:10:31.572" v="186"/>
          <ac:spMkLst>
            <pc:docMk/>
            <pc:sldMk cId="620252632" sldId="276"/>
            <ac:spMk id="12" creationId="{A69833A9-210F-B0C9-E388-64731CF8A27E}"/>
          </ac:spMkLst>
        </pc:spChg>
      </pc:sldChg>
      <pc:sldChg chg="modSp mod">
        <pc:chgData name="De Maria, Allegra" userId="e72617fb-39ed-4932-bad2-63927ebe268e" providerId="ADAL" clId="{6E363876-2709-42E0-B22B-A368425A763C}" dt="2026-02-12T09:11:29.194" v="193"/>
        <pc:sldMkLst>
          <pc:docMk/>
          <pc:sldMk cId="722539222" sldId="279"/>
        </pc:sldMkLst>
        <pc:spChg chg="mod">
          <ac:chgData name="De Maria, Allegra" userId="e72617fb-39ed-4932-bad2-63927ebe268e" providerId="ADAL" clId="{6E363876-2709-42E0-B22B-A368425A763C}" dt="2026-02-12T09:11:29.194" v="193"/>
          <ac:spMkLst>
            <pc:docMk/>
            <pc:sldMk cId="722539222" sldId="279"/>
            <ac:spMk id="10" creationId="{D73F4686-17A1-A99A-3AEC-19B5E9D3C921}"/>
          </ac:spMkLst>
        </pc:spChg>
      </pc:sldChg>
      <pc:sldChg chg="modSp mod">
        <pc:chgData name="De Maria, Allegra" userId="e72617fb-39ed-4932-bad2-63927ebe268e" providerId="ADAL" clId="{6E363876-2709-42E0-B22B-A368425A763C}" dt="2026-02-12T09:08:53.724" v="172" actId="20577"/>
        <pc:sldMkLst>
          <pc:docMk/>
          <pc:sldMk cId="2508842360" sldId="280"/>
        </pc:sldMkLst>
        <pc:spChg chg="mod">
          <ac:chgData name="De Maria, Allegra" userId="e72617fb-39ed-4932-bad2-63927ebe268e" providerId="ADAL" clId="{6E363876-2709-42E0-B22B-A368425A763C}" dt="2026-02-12T09:08:53.724" v="172" actId="20577"/>
          <ac:spMkLst>
            <pc:docMk/>
            <pc:sldMk cId="2508842360" sldId="280"/>
            <ac:spMk id="6" creationId="{0818B1BD-5D75-8194-A637-BF0017E2B6E3}"/>
          </ac:spMkLst>
        </pc:spChg>
      </pc:sldChg>
      <pc:sldChg chg="modSp mod">
        <pc:chgData name="De Maria, Allegra" userId="e72617fb-39ed-4932-bad2-63927ebe268e" providerId="ADAL" clId="{6E363876-2709-42E0-B22B-A368425A763C}" dt="2026-02-12T09:01:39.239" v="40" actId="20577"/>
        <pc:sldMkLst>
          <pc:docMk/>
          <pc:sldMk cId="2672668005" sldId="282"/>
        </pc:sldMkLst>
        <pc:spChg chg="mod">
          <ac:chgData name="De Maria, Allegra" userId="e72617fb-39ed-4932-bad2-63927ebe268e" providerId="ADAL" clId="{6E363876-2709-42E0-B22B-A368425A763C}" dt="2026-02-12T09:01:39.239" v="40" actId="20577"/>
          <ac:spMkLst>
            <pc:docMk/>
            <pc:sldMk cId="2672668005" sldId="282"/>
            <ac:spMk id="9" creationId="{84640D71-F5BA-7E28-F131-330B8805B385}"/>
          </ac:spMkLst>
        </pc:spChg>
      </pc:sldChg>
      <pc:sldChg chg="delSp modSp mod">
        <pc:chgData name="De Maria, Allegra" userId="e72617fb-39ed-4932-bad2-63927ebe268e" providerId="ADAL" clId="{6E363876-2709-42E0-B22B-A368425A763C}" dt="2026-02-12T17:23:50.607" v="400" actId="1035"/>
        <pc:sldMkLst>
          <pc:docMk/>
          <pc:sldMk cId="3016023788" sldId="302"/>
        </pc:sldMkLst>
        <pc:spChg chg="mod">
          <ac:chgData name="De Maria, Allegra" userId="e72617fb-39ed-4932-bad2-63927ebe268e" providerId="ADAL" clId="{6E363876-2709-42E0-B22B-A368425A763C}" dt="2026-02-12T17:23:50.607" v="400" actId="1035"/>
          <ac:spMkLst>
            <pc:docMk/>
            <pc:sldMk cId="3016023788" sldId="302"/>
            <ac:spMk id="7" creationId="{3A26D2FB-A8D8-9AF7-F982-EECCD15A950E}"/>
          </ac:spMkLst>
        </pc:spChg>
      </pc:sldChg>
      <pc:sldChg chg="delSp mod">
        <pc:chgData name="De Maria, Allegra" userId="e72617fb-39ed-4932-bad2-63927ebe268e" providerId="ADAL" clId="{6E363876-2709-42E0-B22B-A368425A763C}" dt="2026-02-12T09:13:33.549" v="198" actId="478"/>
        <pc:sldMkLst>
          <pc:docMk/>
          <pc:sldMk cId="3892929129" sldId="303"/>
        </pc:sldMkLst>
      </pc:sldChg>
      <pc:sldChg chg="delSp mod">
        <pc:chgData name="De Maria, Allegra" userId="e72617fb-39ed-4932-bad2-63927ebe268e" providerId="ADAL" clId="{6E363876-2709-42E0-B22B-A368425A763C}" dt="2026-02-12T09:13:30.992" v="197" actId="478"/>
        <pc:sldMkLst>
          <pc:docMk/>
          <pc:sldMk cId="944419690" sldId="304"/>
        </pc:sldMkLst>
      </pc:sldChg>
      <pc:sldChg chg="delSp mod">
        <pc:chgData name="De Maria, Allegra" userId="e72617fb-39ed-4932-bad2-63927ebe268e" providerId="ADAL" clId="{6E363876-2709-42E0-B22B-A368425A763C}" dt="2026-02-12T09:13:22.763" v="195" actId="478"/>
        <pc:sldMkLst>
          <pc:docMk/>
          <pc:sldMk cId="928079170" sldId="305"/>
        </pc:sldMkLst>
      </pc:sldChg>
      <pc:sldChg chg="delSp mod">
        <pc:chgData name="De Maria, Allegra" userId="e72617fb-39ed-4932-bad2-63927ebe268e" providerId="ADAL" clId="{6E363876-2709-42E0-B22B-A368425A763C}" dt="2026-02-12T09:13:27.343" v="196" actId="478"/>
        <pc:sldMkLst>
          <pc:docMk/>
          <pc:sldMk cId="3649830089" sldId="306"/>
        </pc:sldMkLst>
      </pc:sldChg>
    </pc:docChg>
  </pc:docChgLst>
  <pc:docChgLst>
    <pc:chgData name="GROPPELLI Marco (JRC)" userId="S::marco.groppelli_ec.europa.eu#ext#@icfonline.onmicrosoft.com::cda841c9-1297-4081-9f23-00357e8386c7" providerId="AD" clId="Web-{EB0A5882-75F6-6905-63C4-8932C3F18057}"/>
    <pc:docChg chg="mod">
      <pc:chgData name="GROPPELLI Marco (JRC)" userId="S::marco.groppelli_ec.europa.eu#ext#@icfonline.onmicrosoft.com::cda841c9-1297-4081-9f23-00357e8386c7" providerId="AD" clId="Web-{EB0A5882-75F6-6905-63C4-8932C3F18057}" dt="2026-02-20T15:00:06.400" v="0"/>
      <pc:docMkLst>
        <pc:docMk/>
      </pc:docMkLst>
    </pc:docChg>
  </pc:docChgLst>
  <pc:docChgLst>
    <pc:chgData name="saray.sanchez.calpe@gmail.com" userId="S::urn:spo:guest#saray.sanchez.calpe@gmail.com::" providerId="AD" clId="Web-{73EDE5EA-315C-15B8-37B7-DA237658D90F}"/>
    <pc:docChg chg="modSld">
      <pc:chgData name="saray.sanchez.calpe@gmail.com" userId="S::urn:spo:guest#saray.sanchez.calpe@gmail.com::" providerId="AD" clId="Web-{73EDE5EA-315C-15B8-37B7-DA237658D90F}" dt="2026-02-12T16:07:28.627" v="0" actId="1076"/>
      <pc:docMkLst>
        <pc:docMk/>
      </pc:docMkLst>
      <pc:sldChg chg="modSp">
        <pc:chgData name="saray.sanchez.calpe@gmail.com" userId="S::urn:spo:guest#saray.sanchez.calpe@gmail.com::" providerId="AD" clId="Web-{73EDE5EA-315C-15B8-37B7-DA237658D90F}" dt="2026-02-12T16:07:28.627" v="0" actId="1076"/>
        <pc:sldMkLst>
          <pc:docMk/>
          <pc:sldMk cId="1297515122" sldId="264"/>
        </pc:sldMkLst>
        <pc:spChg chg="mod">
          <ac:chgData name="saray.sanchez.calpe@gmail.com" userId="S::urn:spo:guest#saray.sanchez.calpe@gmail.com::" providerId="AD" clId="Web-{73EDE5EA-315C-15B8-37B7-DA237658D90F}" dt="2026-02-12T16:07:28.627" v="0" actId="1076"/>
          <ac:spMkLst>
            <pc:docMk/>
            <pc:sldMk cId="1297515122" sldId="264"/>
            <ac:spMk id="10" creationId="{1435F940-87A2-26A4-93DB-0F9BBD242747}"/>
          </ac:spMkLst>
        </pc:spChg>
      </pc:sldChg>
    </pc:docChg>
  </pc:docChgLst>
  <pc:docChgLst>
    <pc:chgData name="De Maria, Allegra" userId="S::60593@icf.com::e72617fb-39ed-4932-bad2-63927ebe268e" providerId="AD" clId="Web-{F48272FE-C0A6-2437-915D-2DDDF78F5154}"/>
    <pc:docChg chg="modSld">
      <pc:chgData name="De Maria, Allegra" userId="S::60593@icf.com::e72617fb-39ed-4932-bad2-63927ebe268e" providerId="AD" clId="Web-{F48272FE-C0A6-2437-915D-2DDDF78F5154}" dt="2026-02-23T13:20:46.304" v="5" actId="1076"/>
      <pc:docMkLst>
        <pc:docMk/>
      </pc:docMkLst>
      <pc:sldChg chg="modSp">
        <pc:chgData name="De Maria, Allegra" userId="S::60593@icf.com::e72617fb-39ed-4932-bad2-63927ebe268e" providerId="AD" clId="Web-{F48272FE-C0A6-2437-915D-2DDDF78F5154}" dt="2026-02-23T13:20:46.304" v="5" actId="1076"/>
        <pc:sldMkLst>
          <pc:docMk/>
          <pc:sldMk cId="2672668005" sldId="282"/>
        </pc:sldMkLst>
        <pc:spChg chg="mod">
          <ac:chgData name="De Maria, Allegra" userId="S::60593@icf.com::e72617fb-39ed-4932-bad2-63927ebe268e" providerId="AD" clId="Web-{F48272FE-C0A6-2437-915D-2DDDF78F5154}" dt="2026-02-23T13:20:46.304" v="5" actId="1076"/>
          <ac:spMkLst>
            <pc:docMk/>
            <pc:sldMk cId="2672668005" sldId="282"/>
            <ac:spMk id="9" creationId="{84640D71-F5BA-7E28-F131-330B8805B385}"/>
          </ac:spMkLst>
        </pc:spChg>
      </pc:sldChg>
    </pc:docChg>
  </pc:docChgLst>
</pc:chgInfo>
</file>

<file path=ppt/comments/modernComment_11A_9F4DAD6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4424C93-BE4C-4F31-8587-2F043D26EB44}" authorId="{7743F4F7-F9BC-2C6C-8A88-517BD9BAF13F}" created="2026-02-20T15:00:06.4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672668005" sldId="282"/>
      <ac:picMk id="5" creationId="{C9A598FB-A0D5-9458-5FCC-AC9F930762C6}"/>
    </ac:deMkLst>
    <p188:txBody>
      <a:bodyPr/>
      <a:lstStyle/>
      <a:p>
        <a:r>
          <a:rPr lang="en-GB"/>
          <a:t>Can we spell out 'social media toolkit' for better clarity?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C142E-3FEC-2947-AB8C-76CAE2BD7099}" type="datetimeFigureOut">
              <a:rPr lang="en-US" smtClean="0"/>
              <a:t>2/24/26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7A7B6E-F3DB-A340-BAAF-710610D183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783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7A7B6E-F3DB-A340-BAAF-710610D183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42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7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7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42FD77A-CCB4-72C1-059F-AA0BC416F9B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9131388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8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2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2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2/24/26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16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2/24/26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51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2/24/26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907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2/24/26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289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2/24/26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2997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2/24/26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6340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7603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2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2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24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D6109-B2F8-C349-8812-84F76DC4B40E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498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pink cover&#10;&#10;AI-generated content may be incorrect.">
            <a:extLst>
              <a:ext uri="{FF2B5EF4-FFF2-40B4-BE49-F238E27FC236}">
                <a16:creationId xmlns:a16="http://schemas.microsoft.com/office/drawing/2014/main" id="{930D70E4-087A-D92C-5AA1-17099AA52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88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and blue cover&#10;&#10;AI-generated content may be incorrect.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173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and blue cover&#10;&#10;AI-generated content may be incorrect.">
            <a:extLst>
              <a:ext uri="{FF2B5EF4-FFF2-40B4-BE49-F238E27FC236}">
                <a16:creationId xmlns:a16="http://schemas.microsoft.com/office/drawing/2014/main" id="{FCBD9555-DAD3-8981-5F0B-440EB561EC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2" name="Picture 1" descr="A black background with yellow blue and green text&#10;&#10;AI-generated content may be incorrect.">
            <a:extLst>
              <a:ext uri="{FF2B5EF4-FFF2-40B4-BE49-F238E27FC236}">
                <a16:creationId xmlns:a16="http://schemas.microsoft.com/office/drawing/2014/main" id="{4379FF5E-9641-B733-D485-DE1278A99B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19339" y="13289280"/>
            <a:ext cx="3779952" cy="29794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88508DC-CE9A-4DDC-B06C-01613E3E847C}"/>
              </a:ext>
            </a:extLst>
          </p:cNvPr>
          <p:cNvSpPr txBox="1"/>
          <p:nvPr userDrawn="1"/>
        </p:nvSpPr>
        <p:spPr>
          <a:xfrm>
            <a:off x="647700" y="8572500"/>
            <a:ext cx="8041341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ALREADY MADE PAGE TO BE</a:t>
            </a:r>
          </a:p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DESIGNED HERE</a:t>
            </a:r>
          </a:p>
        </p:txBody>
      </p:sp>
    </p:spTree>
    <p:extLst>
      <p:ext uri="{BB962C8B-B14F-4D97-AF65-F5344CB8AC3E}">
        <p14:creationId xmlns:p14="http://schemas.microsoft.com/office/powerpoint/2010/main" val="1253772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  <p15:guide id="3" orient="horz" pos="432" userDrawn="1">
          <p15:clr>
            <a:srgbClr val="FBAE40"/>
          </p15:clr>
        </p15:guide>
        <p15:guide id="4" orient="horz" pos="10248" userDrawn="1">
          <p15:clr>
            <a:srgbClr val="FBAE40"/>
          </p15:clr>
        </p15:guide>
        <p15:guide id="5" pos="408" userDrawn="1">
          <p15:clr>
            <a:srgbClr val="FBAE40"/>
          </p15:clr>
        </p15:guide>
        <p15:guide id="6" pos="820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pink cover&#10;&#10;AI-generated content may be incorrect.">
            <a:extLst>
              <a:ext uri="{FF2B5EF4-FFF2-40B4-BE49-F238E27FC236}">
                <a16:creationId xmlns:a16="http://schemas.microsoft.com/office/drawing/2014/main" id="{1D01283C-12CE-F729-6187-8258CAB6E8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3" name="Picture 2" descr="A black background with yellow blue and green text&#10;&#10;AI-generated content may be incorrect.">
            <a:extLst>
              <a:ext uri="{FF2B5EF4-FFF2-40B4-BE49-F238E27FC236}">
                <a16:creationId xmlns:a16="http://schemas.microsoft.com/office/drawing/2014/main" id="{800487A5-CF2E-CAA5-80FF-4A4470B562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19339" y="13289280"/>
            <a:ext cx="3779952" cy="29794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18355C-A5A0-2EE8-E9A0-6760B9AF425C}"/>
              </a:ext>
            </a:extLst>
          </p:cNvPr>
          <p:cNvSpPr txBox="1"/>
          <p:nvPr userDrawn="1"/>
        </p:nvSpPr>
        <p:spPr>
          <a:xfrm>
            <a:off x="647700" y="8572500"/>
            <a:ext cx="8041341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ALREADY MADE PAGE TO BE</a:t>
            </a:r>
          </a:p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DESIGNED HERE</a:t>
            </a:r>
          </a:p>
        </p:txBody>
      </p:sp>
    </p:spTree>
    <p:extLst>
      <p:ext uri="{BB962C8B-B14F-4D97-AF65-F5344CB8AC3E}">
        <p14:creationId xmlns:p14="http://schemas.microsoft.com/office/powerpoint/2010/main" val="2152584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  <p15:guide id="3" orient="horz" pos="432" userDrawn="1">
          <p15:clr>
            <a:srgbClr val="FBAE40"/>
          </p15:clr>
        </p15:guide>
        <p15:guide id="4" orient="horz" pos="10248" userDrawn="1">
          <p15:clr>
            <a:srgbClr val="FBAE40"/>
          </p15:clr>
        </p15:guide>
        <p15:guide id="5" pos="408" userDrawn="1">
          <p15:clr>
            <a:srgbClr val="FBAE40"/>
          </p15:clr>
        </p15:guide>
        <p15:guide id="6" pos="820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5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rgbClr val="59C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7C58238-4870-3DF3-4F12-23A45B1A7E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3671952" cy="17145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BEF8C0C9-8AA3-642F-50F9-65C85BCE0FF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9131388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01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40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2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8D6109-B2F8-C349-8812-84F76DC4B40E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4EB3B2-95AA-804F-A4BA-CD7F6DDEA3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05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  <p:sldLayoutId id="2147483677" r:id="rId5"/>
    <p:sldLayoutId id="2147483678" r:id="rId6"/>
    <p:sldLayoutId id="2147483673" r:id="rId7"/>
    <p:sldLayoutId id="2147483674" r:id="rId8"/>
    <p:sldLayoutId id="2147483675" r:id="rId9"/>
    <p:sldLayoutId id="2147483676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A_9F4DAD6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D79F9E-8560-E266-0657-86E1596B87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blue circle&#10;&#10;AI-generated content may be incorrect.">
            <a:extLst>
              <a:ext uri="{FF2B5EF4-FFF2-40B4-BE49-F238E27FC236}">
                <a16:creationId xmlns:a16="http://schemas.microsoft.com/office/drawing/2014/main" id="{C9A598FB-A0D5-9458-5FCC-AC9F930762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4640D71-F5BA-7E28-F131-330B8805B385}"/>
              </a:ext>
            </a:extLst>
          </p:cNvPr>
          <p:cNvSpPr txBox="1"/>
          <p:nvPr/>
        </p:nvSpPr>
        <p:spPr>
          <a:xfrm>
            <a:off x="1828800" y="11861780"/>
            <a:ext cx="8041341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7200" b="1" spc="300" dirty="0">
                <a:solidFill>
                  <a:schemeClr val="bg1"/>
                </a:solidFill>
                <a:latin typeface="Impact"/>
              </a:rPr>
              <a:t>SOCIAL MEDIA TOOLKIT 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sz="7200" b="1" spc="300" dirty="0">
                <a:latin typeface="Impact"/>
              </a:rPr>
              <a:t>VISUALS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4710D05-07D3-DF60-F567-17A560DDB0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8600" y="-734787"/>
            <a:ext cx="8980715" cy="898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66800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D6B13-8EDC-614D-FC18-5FACEE17D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D0D198-12BB-61E6-399E-C4357877EF22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DESIGN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BEA535-1B2F-E91F-BC24-70B8C72FDC56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EXAMPLES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B8BCA0C-4D8B-F154-F1E6-05E381E96D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90701" y="2705100"/>
            <a:ext cx="10058400" cy="1257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29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3A16C-0102-78DF-7374-8385B7168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FCDB4EC-5BA6-8EE8-F682-33ECE33C98C2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DESIGN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15D79B-CA3E-B636-FBB1-F2BF1D6417F9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EXAMPLES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5A4B69-DD6A-B446-3B88-19AA1AC0111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90701" y="2705100"/>
            <a:ext cx="10140040" cy="1267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419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DC0ED-05BB-452A-9771-9DCC3B211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2834246-46E6-73AB-D6A0-B829A9DD3D79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DESIGN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B9E835-3EAC-F272-5F22-DEBBC5B1B44D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EXAMPLES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93558A-D540-8D95-93A8-67737F1C75D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302000" y="2674620"/>
            <a:ext cx="7112000" cy="126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79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C7636B-B865-35BE-AEC5-7557BDE54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D84D417-824C-FB50-09A9-976747015C5A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DESIGN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35314A-7E2C-C2C6-CC57-DA0FBAD4A729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EXAMPLES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4288DD-ADDA-B71A-0B95-CE4626AED0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314096" y="2705100"/>
            <a:ext cx="7087808" cy="1260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830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1B800D-4CFF-0F62-C63D-62A02E86C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C3C51AB-DFA2-6D00-C0D2-033F38AEA737}"/>
              </a:ext>
            </a:extLst>
          </p:cNvPr>
          <p:cNvSpPr/>
          <p:nvPr/>
        </p:nvSpPr>
        <p:spPr>
          <a:xfrm>
            <a:off x="0" y="8683791"/>
            <a:ext cx="13716000" cy="8689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203243-8974-4F2B-4DF8-9D7172C4162A}"/>
              </a:ext>
            </a:extLst>
          </p:cNvPr>
          <p:cNvSpPr txBox="1"/>
          <p:nvPr/>
        </p:nvSpPr>
        <p:spPr>
          <a:xfrm>
            <a:off x="1828800" y="315975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  <a:ea typeface="Gadugi" panose="020B0502040204020203" pitchFamily="34" charset="0"/>
                <a:cs typeface="Ebrima" panose="02000000000000000000" pitchFamily="2" charset="0"/>
              </a:rPr>
              <a:t>THE RIGHT WAY TO EXPORT. </a:t>
            </a:r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  <a:ea typeface="Gadugi" panose="020B0502040204020203" pitchFamily="34" charset="0"/>
                <a:cs typeface="Ebrima" panose="02000000000000000000" pitchFamily="2" charset="0"/>
              </a:rPr>
              <a:t>THERE IS HOW: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DFC557-B923-D605-D42C-7B7C64F6AC84}"/>
              </a:ext>
            </a:extLst>
          </p:cNvPr>
          <p:cNvSpPr txBox="1"/>
          <p:nvPr/>
        </p:nvSpPr>
        <p:spPr>
          <a:xfrm>
            <a:off x="1828799" y="12490086"/>
            <a:ext cx="100203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/>
            </a:lvl1pPr>
          </a:lstStyle>
          <a:p>
            <a:r>
              <a:rPr lang="en-US" dirty="0"/>
              <a:t>Ensure that all exported files are saved in JPEG format at a resolution of 1080 pixels by 1350 pixels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6F3B0A-FF02-B2C5-5989-C059ECCC8F04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 err="1">
                <a:latin typeface="Impact" panose="020B0806030902050204" pitchFamily="34" charset="0"/>
              </a:rPr>
              <a:t>iMAGES</a:t>
            </a:r>
            <a:endParaRPr lang="en-US" sz="7200" b="1" spc="300" dirty="0">
              <a:latin typeface="Impact" panose="020B080603090205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9AE5B9-2D51-5E49-2482-4EC7A882FF59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INSTRUCTIONS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CDFA51D-B540-F727-A267-48639FAC37D5}"/>
              </a:ext>
            </a:extLst>
          </p:cNvPr>
          <p:cNvGrpSpPr/>
          <p:nvPr/>
        </p:nvGrpSpPr>
        <p:grpSpPr>
          <a:xfrm>
            <a:off x="1879598" y="9918123"/>
            <a:ext cx="9969501" cy="1911407"/>
            <a:chOff x="1879598" y="5821469"/>
            <a:chExt cx="9969501" cy="19114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Picture 8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F2529AA5-7DB4-979F-C85B-8988608D1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79598" y="5821469"/>
              <a:ext cx="9969501" cy="1911407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41429DA-C2A4-244F-83AC-C281CAEAC4DE}"/>
                </a:ext>
              </a:extLst>
            </p:cNvPr>
            <p:cNvSpPr/>
            <p:nvPr/>
          </p:nvSpPr>
          <p:spPr>
            <a:xfrm>
              <a:off x="5562600" y="6482025"/>
              <a:ext cx="2773680" cy="594360"/>
            </a:xfrm>
            <a:prstGeom prst="rect">
              <a:avLst/>
            </a:prstGeom>
            <a:noFill/>
            <a:ln w="25400">
              <a:solidFill>
                <a:srgbClr val="E852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9140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D92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CB20E1-0D46-523D-346B-1A057C377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D70C11-36BB-48BD-A4C5-B1D83D1EBB8E}"/>
              </a:ext>
            </a:extLst>
          </p:cNvPr>
          <p:cNvSpPr txBox="1"/>
          <p:nvPr/>
        </p:nvSpPr>
        <p:spPr>
          <a:xfrm>
            <a:off x="2837329" y="7372171"/>
            <a:ext cx="8041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spc="300" dirty="0">
                <a:latin typeface="Impact" panose="020B0806030902050204" pitchFamily="34" charset="0"/>
              </a:rPr>
              <a:t>INSTRUCTIONS</a:t>
            </a:r>
          </a:p>
        </p:txBody>
      </p:sp>
    </p:spTree>
    <p:extLst>
      <p:ext uri="{BB962C8B-B14F-4D97-AF65-F5344CB8AC3E}">
        <p14:creationId xmlns:p14="http://schemas.microsoft.com/office/powerpoint/2010/main" val="3304260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F0E28F-D812-8AC2-33DB-E1579629A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EDD7B63-456F-192B-039A-F90ABFAD4E42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WARNING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26D2FB-A8D8-9AF7-F982-EECCD15A950E}"/>
              </a:ext>
            </a:extLst>
          </p:cNvPr>
          <p:cNvSpPr txBox="1"/>
          <p:nvPr/>
        </p:nvSpPr>
        <p:spPr>
          <a:xfrm>
            <a:off x="1741716" y="12723555"/>
            <a:ext cx="101073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3600"/>
            </a:lvl1pPr>
          </a:lstStyle>
          <a:p>
            <a:pPr algn="l"/>
            <a:r>
              <a:rPr lang="en-US" sz="3200" dirty="0"/>
              <a:t>In the next slides, you will find ready-to-use visual elements that can be added to your posts.</a:t>
            </a:r>
          </a:p>
          <a:p>
            <a:pPr algn="l"/>
            <a:endParaRPr lang="en-US" sz="3200" dirty="0"/>
          </a:p>
          <a:p>
            <a:pPr algn="l"/>
            <a:r>
              <a:rPr lang="en-US" sz="3200" dirty="0"/>
              <a:t>Don’t forget to download the ppt of the format you need (feed or stories) before editing your own visuals. </a:t>
            </a:r>
          </a:p>
        </p:txBody>
      </p:sp>
    </p:spTree>
    <p:extLst>
      <p:ext uri="{BB962C8B-B14F-4D97-AF65-F5344CB8AC3E}">
        <p14:creationId xmlns:p14="http://schemas.microsoft.com/office/powerpoint/2010/main" val="3016023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02B07-F0A0-F5C5-E09D-10BB2D8B2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B959B1-F246-6008-3601-0E910128C75E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6304B2-2E1E-87B1-416A-A07BD7BF10E8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BLOP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066AE3-8C71-9728-4E41-A26DB86F0C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363114" y="4844531"/>
            <a:ext cx="6793899" cy="67938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18B1BD-5D75-8194-A637-BF0017E2B6E3}"/>
              </a:ext>
            </a:extLst>
          </p:cNvPr>
          <p:cNvSpPr txBox="1"/>
          <p:nvPr/>
        </p:nvSpPr>
        <p:spPr>
          <a:xfrm>
            <a:off x="1828800" y="12723555"/>
            <a:ext cx="101019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Use this visual element consistently across all materials to clearly highlight the event dates and location. Including it in all pre-event communications reinforces key event details, and ensures a cohesive, professional look across every platform.</a:t>
            </a:r>
          </a:p>
        </p:txBody>
      </p:sp>
    </p:spTree>
    <p:extLst>
      <p:ext uri="{BB962C8B-B14F-4D97-AF65-F5344CB8AC3E}">
        <p14:creationId xmlns:p14="http://schemas.microsoft.com/office/powerpoint/2010/main" val="2508842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63A593-6ACE-457E-310E-845107B5C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84DB3CA-18DD-3B05-0556-03A757905964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7E3932-BF05-82CA-701F-3CC654A5066F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COLOR CODE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A57415F-65B3-34AC-BD02-8D7DE6983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9140" y="3429000"/>
            <a:ext cx="3489960" cy="348996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64D5F03-20B2-83C8-1161-9BA5732438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9140" y="8610600"/>
            <a:ext cx="3489960" cy="348996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FBF0891-F7F7-88D5-547A-9E10C82553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9140" y="6019800"/>
            <a:ext cx="3489960" cy="348996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286A947-B4F5-663C-A48E-2C42E4C4E8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9140" y="11201400"/>
            <a:ext cx="3489960" cy="34899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E10B809-BC6A-B935-2CE7-20B13CCC1DE8}"/>
              </a:ext>
            </a:extLst>
          </p:cNvPr>
          <p:cNvSpPr txBox="1"/>
          <p:nvPr/>
        </p:nvSpPr>
        <p:spPr>
          <a:xfrm>
            <a:off x="5748619" y="4496245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R </a:t>
            </a:r>
            <a:r>
              <a:rPr lang="en-US" sz="3600" dirty="0"/>
              <a:t>232</a:t>
            </a:r>
            <a:endParaRPr lang="en-US" sz="7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958618-D738-3684-323D-91798C05BA66}"/>
              </a:ext>
            </a:extLst>
          </p:cNvPr>
          <p:cNvSpPr txBox="1"/>
          <p:nvPr/>
        </p:nvSpPr>
        <p:spPr>
          <a:xfrm>
            <a:off x="7929059" y="4496245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G </a:t>
            </a:r>
            <a:r>
              <a:rPr lang="en-US" sz="3600" dirty="0"/>
              <a:t>82</a:t>
            </a:r>
            <a:endParaRPr lang="en-US" sz="7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207735B-ECAF-D33F-41CC-E4F7676B5A58}"/>
              </a:ext>
            </a:extLst>
          </p:cNvPr>
          <p:cNvSpPr txBox="1"/>
          <p:nvPr/>
        </p:nvSpPr>
        <p:spPr>
          <a:xfrm>
            <a:off x="10109499" y="4496245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B </a:t>
            </a:r>
            <a:r>
              <a:rPr lang="en-US" sz="3600" dirty="0"/>
              <a:t>135</a:t>
            </a:r>
            <a:endParaRPr lang="en-US" sz="7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7D5385B-76D4-B687-74E8-76B9E0F1605C}"/>
              </a:ext>
            </a:extLst>
          </p:cNvPr>
          <p:cNvSpPr txBox="1"/>
          <p:nvPr/>
        </p:nvSpPr>
        <p:spPr>
          <a:xfrm>
            <a:off x="5748619" y="7164615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R </a:t>
            </a:r>
            <a:r>
              <a:rPr lang="en-US" sz="3600" dirty="0"/>
              <a:t>89</a:t>
            </a:r>
            <a:endParaRPr lang="en-US" sz="7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476DB9-A03D-7EFD-0D71-D115F3355AFC}"/>
              </a:ext>
            </a:extLst>
          </p:cNvPr>
          <p:cNvSpPr txBox="1"/>
          <p:nvPr/>
        </p:nvSpPr>
        <p:spPr>
          <a:xfrm>
            <a:off x="7929059" y="7164615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G </a:t>
            </a:r>
            <a:r>
              <a:rPr lang="en-US" sz="3600" dirty="0"/>
              <a:t>194</a:t>
            </a:r>
            <a:endParaRPr lang="en-US" sz="7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D9E635-BB37-D169-5E47-2FE6D481E863}"/>
              </a:ext>
            </a:extLst>
          </p:cNvPr>
          <p:cNvSpPr txBox="1"/>
          <p:nvPr/>
        </p:nvSpPr>
        <p:spPr>
          <a:xfrm>
            <a:off x="10109499" y="7164615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B </a:t>
            </a:r>
            <a:r>
              <a:rPr lang="en-US" sz="3600" dirty="0"/>
              <a:t>239</a:t>
            </a:r>
            <a:endParaRPr lang="en-US" sz="7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7EFC94-0E22-2DDE-A2ED-855C3169C505}"/>
              </a:ext>
            </a:extLst>
          </p:cNvPr>
          <p:cNvSpPr txBox="1"/>
          <p:nvPr/>
        </p:nvSpPr>
        <p:spPr>
          <a:xfrm>
            <a:off x="5748619" y="9743806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R </a:t>
            </a:r>
            <a:r>
              <a:rPr lang="en-US" sz="3600" dirty="0"/>
              <a:t>249</a:t>
            </a:r>
            <a:endParaRPr lang="en-US" sz="7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164256-ED1F-161D-C745-385654D0016F}"/>
              </a:ext>
            </a:extLst>
          </p:cNvPr>
          <p:cNvSpPr txBox="1"/>
          <p:nvPr/>
        </p:nvSpPr>
        <p:spPr>
          <a:xfrm>
            <a:off x="7929059" y="9743806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G </a:t>
            </a:r>
            <a:r>
              <a:rPr lang="en-US" sz="3600" dirty="0"/>
              <a:t>217</a:t>
            </a:r>
            <a:endParaRPr lang="en-US" sz="7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862A9F-27B4-4D44-6383-CAB992DB420E}"/>
              </a:ext>
            </a:extLst>
          </p:cNvPr>
          <p:cNvSpPr txBox="1"/>
          <p:nvPr/>
        </p:nvSpPr>
        <p:spPr>
          <a:xfrm>
            <a:off x="10109499" y="9743806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B </a:t>
            </a:r>
            <a:r>
              <a:rPr lang="en-US" sz="3600" dirty="0"/>
              <a:t>47</a:t>
            </a:r>
            <a:endParaRPr lang="en-US" sz="7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4D88EB-93D4-57D4-C6B0-D25C9BDC4C12}"/>
              </a:ext>
            </a:extLst>
          </p:cNvPr>
          <p:cNvSpPr txBox="1"/>
          <p:nvPr/>
        </p:nvSpPr>
        <p:spPr>
          <a:xfrm>
            <a:off x="5748619" y="12429677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R </a:t>
            </a:r>
            <a:r>
              <a:rPr lang="en-US" sz="3600" dirty="0"/>
              <a:t>34</a:t>
            </a:r>
            <a:endParaRPr lang="en-US" sz="7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BFE1110-C5BC-3764-0BF5-FD8CB3635275}"/>
              </a:ext>
            </a:extLst>
          </p:cNvPr>
          <p:cNvSpPr txBox="1"/>
          <p:nvPr/>
        </p:nvSpPr>
        <p:spPr>
          <a:xfrm>
            <a:off x="7929059" y="12429677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G </a:t>
            </a:r>
            <a:r>
              <a:rPr lang="en-US" sz="3600" dirty="0"/>
              <a:t>31</a:t>
            </a:r>
            <a:endParaRPr lang="en-US" sz="72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AB87B8-58A7-95BE-BCF6-4F43262186F1}"/>
              </a:ext>
            </a:extLst>
          </p:cNvPr>
          <p:cNvSpPr txBox="1"/>
          <p:nvPr/>
        </p:nvSpPr>
        <p:spPr>
          <a:xfrm>
            <a:off x="10109499" y="12429677"/>
            <a:ext cx="173960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B </a:t>
            </a:r>
            <a:r>
              <a:rPr lang="en-US" sz="3600" dirty="0"/>
              <a:t>32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998396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C2E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A25AB0-D261-7A62-2C9D-8A25C3921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A3BA546-1930-FFD8-B06C-3651FE246B8B}"/>
              </a:ext>
            </a:extLst>
          </p:cNvPr>
          <p:cNvSpPr/>
          <p:nvPr/>
        </p:nvSpPr>
        <p:spPr>
          <a:xfrm>
            <a:off x="0" y="8572500"/>
            <a:ext cx="13716000" cy="880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5BFFE9-C636-3FC5-FD66-11F59350B978}"/>
              </a:ext>
            </a:extLst>
          </p:cNvPr>
          <p:cNvSpPr txBox="1"/>
          <p:nvPr/>
        </p:nvSpPr>
        <p:spPr>
          <a:xfrm>
            <a:off x="1828800" y="3474541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  <a:ea typeface="Gadugi" panose="020B0502040204020203" pitchFamily="34" charset="0"/>
                <a:cs typeface="Ebrima" panose="02000000000000000000" pitchFamily="2" charset="0"/>
              </a:rPr>
              <a:t>THIS IS YOUR REGULAR TEXT AND </a:t>
            </a:r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  <a:ea typeface="Gadugi" panose="020B0502040204020203" pitchFamily="34" charset="0"/>
                <a:cs typeface="Ebrima" panose="02000000000000000000" pitchFamily="2" charset="0"/>
              </a:rPr>
              <a:t>THIS IS THE MOST IMPORTANT BIT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3E9C0-D1B8-50C0-F4CB-2374783CE3B9}"/>
              </a:ext>
            </a:extLst>
          </p:cNvPr>
          <p:cNvSpPr txBox="1"/>
          <p:nvPr/>
        </p:nvSpPr>
        <p:spPr>
          <a:xfrm>
            <a:off x="1828800" y="2705100"/>
            <a:ext cx="80413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IMPACT - LOOSE – ALL CAPS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8DB352-36CF-08AC-0326-1ED3F5BE21BD}"/>
              </a:ext>
            </a:extLst>
          </p:cNvPr>
          <p:cNvSpPr txBox="1"/>
          <p:nvPr/>
        </p:nvSpPr>
        <p:spPr>
          <a:xfrm>
            <a:off x="1828799" y="9169420"/>
            <a:ext cx="454910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When adding text on slides, use white to highlight key words or phrases and draw attention to the most important parts of the message.</a:t>
            </a:r>
          </a:p>
          <a:p>
            <a:endParaRPr lang="en-US" sz="3200" dirty="0"/>
          </a:p>
          <a:p>
            <a:r>
              <a:rPr lang="en-US" sz="3200" dirty="0"/>
              <a:t>The font has to be used in ALL CAPS.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BE5AB2-78F4-52A0-306F-9AA820A84455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solidFill>
                  <a:schemeClr val="bg1"/>
                </a:solidFill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36522C-0C1D-2ACC-8529-241F9E60396B}"/>
              </a:ext>
            </a:extLst>
          </p:cNvPr>
          <p:cNvSpPr txBox="1"/>
          <p:nvPr/>
        </p:nvSpPr>
        <p:spPr>
          <a:xfrm>
            <a:off x="10036629" y="1313096"/>
            <a:ext cx="1894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</a:rPr>
              <a:t>FONT</a:t>
            </a:r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450D9F2-EFAA-8035-06A8-E4B207737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4900" y="9169420"/>
            <a:ext cx="4394200" cy="28194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52BD442-5494-149C-8F27-315EB3325D23}"/>
              </a:ext>
            </a:extLst>
          </p:cNvPr>
          <p:cNvSpPr/>
          <p:nvPr/>
        </p:nvSpPr>
        <p:spPr>
          <a:xfrm>
            <a:off x="9391170" y="10811435"/>
            <a:ext cx="1290918" cy="425316"/>
          </a:xfrm>
          <a:prstGeom prst="ellipse">
            <a:avLst/>
          </a:prstGeom>
          <a:noFill/>
          <a:ln w="28575">
            <a:solidFill>
              <a:srgbClr val="E852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59B430B-AEAB-F442-12DF-25927ECBA571}"/>
              </a:ext>
            </a:extLst>
          </p:cNvPr>
          <p:cNvSpPr/>
          <p:nvPr/>
        </p:nvSpPr>
        <p:spPr>
          <a:xfrm>
            <a:off x="7544920" y="9572586"/>
            <a:ext cx="493059" cy="515027"/>
          </a:xfrm>
          <a:prstGeom prst="ellipse">
            <a:avLst/>
          </a:prstGeom>
          <a:noFill/>
          <a:ln w="28575">
            <a:solidFill>
              <a:srgbClr val="E852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9833A9-210F-B0C9-E388-64731CF8A27E}"/>
              </a:ext>
            </a:extLst>
          </p:cNvPr>
          <p:cNvSpPr txBox="1"/>
          <p:nvPr/>
        </p:nvSpPr>
        <p:spPr>
          <a:xfrm>
            <a:off x="7377445" y="12391986"/>
            <a:ext cx="45491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/>
              <a:t>To ensure consistency across all assets, make sure the correct text settings are selected before adding any new copy.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20252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6F9F3-F036-77C8-3427-78AF1C497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6A7E6DA-AA7E-355C-5EA3-44825CE917FA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CC8AD2-3226-869E-E0D7-5F00DE7CD2CF}"/>
              </a:ext>
            </a:extLst>
          </p:cNvPr>
          <p:cNvSpPr txBox="1"/>
          <p:nvPr/>
        </p:nvSpPr>
        <p:spPr>
          <a:xfrm>
            <a:off x="5508171" y="1313096"/>
            <a:ext cx="6422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BACKGROUND FEED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75EA02-EAFB-F830-47EC-16241B5977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28799" y="2705100"/>
            <a:ext cx="4921655" cy="61520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E089C2-1B2C-8196-7AE0-5427DF54C2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28799" y="9126031"/>
            <a:ext cx="4921655" cy="61520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435F940-87A2-26A4-93DB-0F9BBD242747}"/>
              </a:ext>
            </a:extLst>
          </p:cNvPr>
          <p:cNvSpPr txBox="1"/>
          <p:nvPr/>
        </p:nvSpPr>
        <p:spPr>
          <a:xfrm>
            <a:off x="8348923" y="11248447"/>
            <a:ext cx="357922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Both </a:t>
            </a:r>
            <a:r>
              <a:rPr lang="en-US" sz="3200" dirty="0" err="1"/>
              <a:t>colour</a:t>
            </a:r>
            <a:r>
              <a:rPr lang="en-US" sz="3200" dirty="0"/>
              <a:t> combinations can be used. The primary brand identity is blue + yellow, but blue + pink is also permitted.</a:t>
            </a:r>
          </a:p>
        </p:txBody>
      </p:sp>
    </p:spTree>
    <p:extLst>
      <p:ext uri="{BB962C8B-B14F-4D97-AF65-F5344CB8AC3E}">
        <p14:creationId xmlns:p14="http://schemas.microsoft.com/office/powerpoint/2010/main" val="1297515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88E53-68AC-3C1B-87F1-3505AD5BD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820D2DA-2DB0-0E1F-094F-829755830186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877BAC-DA6A-86C7-3CD5-6CDCAFC6F07A}"/>
              </a:ext>
            </a:extLst>
          </p:cNvPr>
          <p:cNvSpPr txBox="1"/>
          <p:nvPr/>
        </p:nvSpPr>
        <p:spPr>
          <a:xfrm>
            <a:off x="5508171" y="1313096"/>
            <a:ext cx="6422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BACKGROUND STORIES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3F4686-17A1-A99A-3AEC-19B5E9D3C921}"/>
              </a:ext>
            </a:extLst>
          </p:cNvPr>
          <p:cNvSpPr txBox="1"/>
          <p:nvPr/>
        </p:nvSpPr>
        <p:spPr>
          <a:xfrm>
            <a:off x="1828800" y="13769801"/>
            <a:ext cx="1010194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Both </a:t>
            </a:r>
            <a:r>
              <a:rPr lang="en-US" sz="3200" dirty="0" err="1"/>
              <a:t>colour</a:t>
            </a:r>
            <a:r>
              <a:rPr lang="en-US" sz="3200" dirty="0"/>
              <a:t> combinations can be used. </a:t>
            </a:r>
          </a:p>
          <a:p>
            <a:r>
              <a:rPr lang="en-US" sz="3200" dirty="0"/>
              <a:t>The primary brand identity is blue + yellow, </a:t>
            </a:r>
          </a:p>
          <a:p>
            <a:r>
              <a:rPr lang="en-US" sz="3200" dirty="0"/>
              <a:t>but blue + pink is also permitted.</a:t>
            </a:r>
          </a:p>
          <a:p>
            <a:endParaRPr lang="en-US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74AF8F-D9C5-22D5-749F-337CE7E487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28800" y="2674620"/>
            <a:ext cx="4785360" cy="85073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9B0A2F-05E6-AB71-7CB3-3143477622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145381" y="2705100"/>
            <a:ext cx="4785360" cy="850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539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9B55C-8DF8-9F33-9867-323B2A6BB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B9B2D60-0E9C-543D-1490-6A5C4F3B229D}"/>
              </a:ext>
            </a:extLst>
          </p:cNvPr>
          <p:cNvSpPr txBox="1"/>
          <p:nvPr/>
        </p:nvSpPr>
        <p:spPr>
          <a:xfrm>
            <a:off x="1741716" y="848809"/>
            <a:ext cx="804134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7200" b="1" spc="300" dirty="0">
                <a:latin typeface="Impact" panose="020B0806030902050204" pitchFamily="34" charset="0"/>
              </a:rPr>
              <a:t>ELEMENTS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37CED5-173F-9D5D-CAC1-9E53CB685C6F}"/>
              </a:ext>
            </a:extLst>
          </p:cNvPr>
          <p:cNvSpPr txBox="1"/>
          <p:nvPr/>
        </p:nvSpPr>
        <p:spPr>
          <a:xfrm>
            <a:off x="8665029" y="1313096"/>
            <a:ext cx="3265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dirty="0"/>
              <a:t>PICTURES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8F7057-EE71-0AC3-12F5-451BF178B0D1}"/>
              </a:ext>
            </a:extLst>
          </p:cNvPr>
          <p:cNvSpPr txBox="1"/>
          <p:nvPr/>
        </p:nvSpPr>
        <p:spPr>
          <a:xfrm>
            <a:off x="1828800" y="2705100"/>
            <a:ext cx="32666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Your pictures can be used cropped. </a:t>
            </a:r>
            <a:r>
              <a:rPr lang="en-US" sz="3200" b="1" dirty="0"/>
              <a:t>Like this: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A94FB3E-FBA5-0859-6DCF-BA1B708ABA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927445" y="2705100"/>
            <a:ext cx="4921654" cy="615206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40797C1-F4BB-FB54-EDCB-C00B3AB072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27445" y="9126031"/>
            <a:ext cx="4921654" cy="615206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BDA4D93-A7FD-5B74-7BD4-34361CA3096F}"/>
              </a:ext>
            </a:extLst>
          </p:cNvPr>
          <p:cNvSpPr txBox="1"/>
          <p:nvPr/>
        </p:nvSpPr>
        <p:spPr>
          <a:xfrm>
            <a:off x="1828800" y="9126031"/>
            <a:ext cx="32666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You can’t crop them? You can also add them into the shapes.</a:t>
            </a:r>
          </a:p>
          <a:p>
            <a:r>
              <a:rPr lang="en-US" sz="3200" b="1" dirty="0"/>
              <a:t>Like this:</a:t>
            </a:r>
          </a:p>
        </p:txBody>
      </p:sp>
    </p:spTree>
    <p:extLst>
      <p:ext uri="{BB962C8B-B14F-4D97-AF65-F5344CB8AC3E}">
        <p14:creationId xmlns:p14="http://schemas.microsoft.com/office/powerpoint/2010/main" val="1132672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505876-9c7e-4c67-904d-4029f3100f1c" xsi:nil="true"/>
    <lcf76f155ced4ddcb4097134ff3c332f xmlns="a55ddbd4-9e93-4768-b6d6-365f65b952a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1EA1F20B338741AEBEB7F1AA40D19D" ma:contentTypeVersion="11" ma:contentTypeDescription="Create a new document." ma:contentTypeScope="" ma:versionID="72f2b791ccd5e385ebe868fbef0d2d34">
  <xsd:schema xmlns:xsd="http://www.w3.org/2001/XMLSchema" xmlns:xs="http://www.w3.org/2001/XMLSchema" xmlns:p="http://schemas.microsoft.com/office/2006/metadata/properties" xmlns:ns2="a55ddbd4-9e93-4768-b6d6-365f65b952a6" xmlns:ns3="9e505876-9c7e-4c67-904d-4029f3100f1c" targetNamespace="http://schemas.microsoft.com/office/2006/metadata/properties" ma:root="true" ma:fieldsID="621f07580dd7b793e2ad4e73934dfb37" ns2:_="" ns3:_="">
    <xsd:import namespace="a55ddbd4-9e93-4768-b6d6-365f65b952a6"/>
    <xsd:import namespace="9e505876-9c7e-4c67-904d-4029f3100f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5ddbd4-9e93-4768-b6d6-365f65b952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505876-9c7e-4c67-904d-4029f3100f1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786dd9d-87eb-4df6-98f7-c8f83d1ca7ef}" ma:internalName="TaxCatchAll" ma:showField="CatchAllData" ma:web="9e505876-9c7e-4c67-904d-4029f3100f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18F0E16-E891-4D6D-AD00-5E045B9DA643}">
  <ds:schemaRefs>
    <ds:schemaRef ds:uri="http://purl.org/dc/elements/1.1/"/>
    <ds:schemaRef ds:uri="http://schemas.microsoft.com/office/2006/metadata/properties"/>
    <ds:schemaRef ds:uri="b45b9069-d0b7-4cba-8d48-33bf04f5bf71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471a31d8-a3b3-4481-91e1-b57c0a5749fe"/>
    <ds:schemaRef ds:uri="http://purl.org/dc/dcmitype/"/>
    <ds:schemaRef ds:uri="9e505876-9c7e-4c67-904d-4029f3100f1c"/>
    <ds:schemaRef ds:uri="a55ddbd4-9e93-4768-b6d6-365f65b952a6"/>
  </ds:schemaRefs>
</ds:datastoreItem>
</file>

<file path=customXml/itemProps2.xml><?xml version="1.0" encoding="utf-8"?>
<ds:datastoreItem xmlns:ds="http://schemas.openxmlformats.org/officeDocument/2006/customXml" ds:itemID="{ED3F3D0F-9F5A-4501-82DD-073C328F69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20BBA4-00AA-41D4-B1A1-3DE31371D0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5ddbd4-9e93-4768-b6d6-365f65b952a6"/>
    <ds:schemaRef ds:uri="9e505876-9c7e-4c67-904d-4029f3100f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1580</TotalTime>
  <Words>315</Words>
  <Application>Microsoft Macintosh PowerPoint</Application>
  <PresentationFormat>Custom</PresentationFormat>
  <Paragraphs>58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Impact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Saray Sánchez Calpe</dc:creator>
  <cp:lastModifiedBy>Saray Sánchez Calpe</cp:lastModifiedBy>
  <cp:revision>33</cp:revision>
  <dcterms:created xsi:type="dcterms:W3CDTF">2026-02-09T11:14:25Z</dcterms:created>
  <dcterms:modified xsi:type="dcterms:W3CDTF">2026-02-24T16:45:36Z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0x010100E11EA1F20B338741AEBEB7F1AA40D19D</vt:lpwstr>
  </property>
  <property fmtid="{D5CDD505-2E9C-101B-9397-08002B2CF9AE}" pid="3" name="MediaServiceImageTags">
    <vt:lpwstr/>
  </property>
  <property fmtid="{D5CDD505-2E9C-101B-9397-08002B2CF9AE}" pid="4" name="Order">
    <vt:r8>90200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