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6"/>
  </p:notesMasterIdLst>
  <p:sldIdLst>
    <p:sldId id="271" r:id="rId2"/>
    <p:sldId id="272" r:id="rId3"/>
    <p:sldId id="273" r:id="rId4"/>
    <p:sldId id="276" r:id="rId5"/>
    <p:sldId id="301" r:id="rId6"/>
    <p:sldId id="311" r:id="rId7"/>
    <p:sldId id="302" r:id="rId8"/>
    <p:sldId id="303" r:id="rId9"/>
    <p:sldId id="304" r:id="rId10"/>
    <p:sldId id="312" r:id="rId11"/>
    <p:sldId id="279" r:id="rId12"/>
    <p:sldId id="297" r:id="rId13"/>
    <p:sldId id="277" r:id="rId14"/>
    <p:sldId id="260" r:id="rId15"/>
    <p:sldId id="298" r:id="rId16"/>
    <p:sldId id="278" r:id="rId17"/>
    <p:sldId id="282" r:id="rId18"/>
    <p:sldId id="283" r:id="rId19"/>
    <p:sldId id="300" r:id="rId20"/>
    <p:sldId id="285" r:id="rId21"/>
    <p:sldId id="281" r:id="rId22"/>
    <p:sldId id="292" r:id="rId23"/>
    <p:sldId id="286" r:id="rId24"/>
    <p:sldId id="305" r:id="rId25"/>
    <p:sldId id="294" r:id="rId26"/>
    <p:sldId id="307" r:id="rId27"/>
    <p:sldId id="299" r:id="rId28"/>
    <p:sldId id="308" r:id="rId29"/>
    <p:sldId id="290" r:id="rId30"/>
    <p:sldId id="295" r:id="rId31"/>
    <p:sldId id="309" r:id="rId32"/>
    <p:sldId id="291" r:id="rId33"/>
    <p:sldId id="296" r:id="rId34"/>
    <p:sldId id="310" r:id="rId35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32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2FF"/>
    <a:srgbClr val="FFFFFF"/>
    <a:srgbClr val="4D4D4D"/>
    <a:srgbClr val="B8DB81"/>
    <a:srgbClr val="FCEE25"/>
    <a:srgbClr val="DFE63B"/>
    <a:srgbClr val="A9D78E"/>
    <a:srgbClr val="A8D365"/>
    <a:srgbClr val="F7FBF8"/>
    <a:srgbClr val="EEF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4660"/>
  </p:normalViewPr>
  <p:slideViewPr>
    <p:cSldViewPr snapToGrid="0">
      <p:cViewPr varScale="1">
        <p:scale>
          <a:sx n="72" d="100"/>
          <a:sy n="72" d="100"/>
        </p:scale>
        <p:origin x="2364" y="80"/>
      </p:cViewPr>
      <p:guideLst>
        <p:guide orient="horz" pos="3240"/>
        <p:guide pos="32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ini" userId="24afc831-7b05-4f00-8f19-d1b66284abab" providerId="ADAL" clId="{232A4637-8CF6-4116-8C78-414A9B8AEBB5}"/>
    <pc:docChg chg="modSld">
      <pc:chgData name="Laura Bini" userId="24afc831-7b05-4f00-8f19-d1b66284abab" providerId="ADAL" clId="{232A4637-8CF6-4116-8C78-414A9B8AEBB5}" dt="2022-01-14T11:38:10.159" v="69" actId="2711"/>
      <pc:docMkLst>
        <pc:docMk/>
      </pc:docMkLst>
      <pc:sldChg chg="modSp mod">
        <pc:chgData name="Laura Bini" userId="24afc831-7b05-4f00-8f19-d1b66284abab" providerId="ADAL" clId="{232A4637-8CF6-4116-8C78-414A9B8AEBB5}" dt="2022-01-14T11:35:43.687" v="25" actId="2711"/>
        <pc:sldMkLst>
          <pc:docMk/>
          <pc:sldMk cId="253285892" sldId="281"/>
        </pc:sldMkLst>
        <pc:spChg chg="mod">
          <ac:chgData name="Laura Bini" userId="24afc831-7b05-4f00-8f19-d1b66284abab" providerId="ADAL" clId="{232A4637-8CF6-4116-8C78-414A9B8AEBB5}" dt="2022-01-14T11:35:31.758" v="22" actId="2711"/>
          <ac:spMkLst>
            <pc:docMk/>
            <pc:sldMk cId="253285892" sldId="281"/>
            <ac:spMk id="3" creationId="{C002AC76-8996-4597-93DB-2DFC5DA063EE}"/>
          </ac:spMkLst>
        </pc:spChg>
        <pc:spChg chg="mod">
          <ac:chgData name="Laura Bini" userId="24afc831-7b05-4f00-8f19-d1b66284abab" providerId="ADAL" clId="{232A4637-8CF6-4116-8C78-414A9B8AEBB5}" dt="2022-01-14T11:35:35.883" v="23" actId="2711"/>
          <ac:spMkLst>
            <pc:docMk/>
            <pc:sldMk cId="253285892" sldId="281"/>
            <ac:spMk id="7" creationId="{99616E7D-E445-4EB5-B54A-1162FCFAE99F}"/>
          </ac:spMkLst>
        </pc:spChg>
        <pc:spChg chg="mod">
          <ac:chgData name="Laura Bini" userId="24afc831-7b05-4f00-8f19-d1b66284abab" providerId="ADAL" clId="{232A4637-8CF6-4116-8C78-414A9B8AEBB5}" dt="2022-01-14T11:35:43.687" v="25" actId="2711"/>
          <ac:spMkLst>
            <pc:docMk/>
            <pc:sldMk cId="253285892" sldId="281"/>
            <ac:spMk id="8" creationId="{29D5910F-377C-499F-90A6-E531B6320CF4}"/>
          </ac:spMkLst>
        </pc:spChg>
      </pc:sldChg>
      <pc:sldChg chg="modSp mod">
        <pc:chgData name="Laura Bini" userId="24afc831-7b05-4f00-8f19-d1b66284abab" providerId="ADAL" clId="{232A4637-8CF6-4116-8C78-414A9B8AEBB5}" dt="2022-01-14T11:34:54.391" v="15" actId="14100"/>
        <pc:sldMkLst>
          <pc:docMk/>
          <pc:sldMk cId="1543498969" sldId="283"/>
        </pc:sldMkLst>
        <pc:spChg chg="mod ord">
          <ac:chgData name="Laura Bini" userId="24afc831-7b05-4f00-8f19-d1b66284abab" providerId="ADAL" clId="{232A4637-8CF6-4116-8C78-414A9B8AEBB5}" dt="2022-01-14T11:34:41.105" v="12" actId="166"/>
          <ac:spMkLst>
            <pc:docMk/>
            <pc:sldMk cId="1543498969" sldId="283"/>
            <ac:spMk id="5" creationId="{45CD4EAC-D614-4429-BC45-308E314C4F45}"/>
          </ac:spMkLst>
        </pc:spChg>
        <pc:spChg chg="mod">
          <ac:chgData name="Laura Bini" userId="24afc831-7b05-4f00-8f19-d1b66284abab" providerId="ADAL" clId="{232A4637-8CF6-4116-8C78-414A9B8AEBB5}" dt="2022-01-14T11:34:27.535" v="4" actId="14100"/>
          <ac:spMkLst>
            <pc:docMk/>
            <pc:sldMk cId="1543498969" sldId="283"/>
            <ac:spMk id="6" creationId="{7112EFCA-CAC4-49F2-BD65-4155A1E8A83C}"/>
          </ac:spMkLst>
        </pc:spChg>
        <pc:spChg chg="mod">
          <ac:chgData name="Laura Bini" userId="24afc831-7b05-4f00-8f19-d1b66284abab" providerId="ADAL" clId="{232A4637-8CF6-4116-8C78-414A9B8AEBB5}" dt="2022-01-14T11:34:35.038" v="11" actId="1035"/>
          <ac:spMkLst>
            <pc:docMk/>
            <pc:sldMk cId="1543498969" sldId="283"/>
            <ac:spMk id="7" creationId="{F8769A02-FEF5-4155-AAFC-79D797C35780}"/>
          </ac:spMkLst>
        </pc:spChg>
        <pc:spChg chg="mod">
          <ac:chgData name="Laura Bini" userId="24afc831-7b05-4f00-8f19-d1b66284abab" providerId="ADAL" clId="{232A4637-8CF6-4116-8C78-414A9B8AEBB5}" dt="2022-01-14T11:34:47.484" v="13" actId="2711"/>
          <ac:spMkLst>
            <pc:docMk/>
            <pc:sldMk cId="1543498969" sldId="283"/>
            <ac:spMk id="9" creationId="{C76FDAF6-2C86-4409-9C22-3D786BDE4500}"/>
          </ac:spMkLst>
        </pc:spChg>
        <pc:spChg chg="mod">
          <ac:chgData name="Laura Bini" userId="24afc831-7b05-4f00-8f19-d1b66284abab" providerId="ADAL" clId="{232A4637-8CF6-4116-8C78-414A9B8AEBB5}" dt="2022-01-14T11:34:54.391" v="15" actId="14100"/>
          <ac:spMkLst>
            <pc:docMk/>
            <pc:sldMk cId="1543498969" sldId="283"/>
            <ac:spMk id="10" creationId="{E2C068E0-CCA0-4388-B6B7-9294E18DEB42}"/>
          </ac:spMkLst>
        </pc:spChg>
      </pc:sldChg>
      <pc:sldChg chg="modSp mod">
        <pc:chgData name="Laura Bini" userId="24afc831-7b05-4f00-8f19-d1b66284abab" providerId="ADAL" clId="{232A4637-8CF6-4116-8C78-414A9B8AEBB5}" dt="2022-01-14T11:36:24.982" v="38" actId="2711"/>
        <pc:sldMkLst>
          <pc:docMk/>
          <pc:sldMk cId="1910169328" sldId="286"/>
        </pc:sldMkLst>
        <pc:spChg chg="mod">
          <ac:chgData name="Laura Bini" userId="24afc831-7b05-4f00-8f19-d1b66284abab" providerId="ADAL" clId="{232A4637-8CF6-4116-8C78-414A9B8AEBB5}" dt="2022-01-14T11:36:11.301" v="33" actId="2711"/>
          <ac:spMkLst>
            <pc:docMk/>
            <pc:sldMk cId="1910169328" sldId="286"/>
            <ac:spMk id="3" creationId="{C002AC76-8996-4597-93DB-2DFC5DA063EE}"/>
          </ac:spMkLst>
        </pc:spChg>
        <pc:spChg chg="mod">
          <ac:chgData name="Laura Bini" userId="24afc831-7b05-4f00-8f19-d1b66284abab" providerId="ADAL" clId="{232A4637-8CF6-4116-8C78-414A9B8AEBB5}" dt="2022-01-14T11:36:18.383" v="36" actId="14100"/>
          <ac:spMkLst>
            <pc:docMk/>
            <pc:sldMk cId="1910169328" sldId="286"/>
            <ac:spMk id="7" creationId="{99616E7D-E445-4EB5-B54A-1162FCFAE99F}"/>
          </ac:spMkLst>
        </pc:spChg>
        <pc:spChg chg="mod">
          <ac:chgData name="Laura Bini" userId="24afc831-7b05-4f00-8f19-d1b66284abab" providerId="ADAL" clId="{232A4637-8CF6-4116-8C78-414A9B8AEBB5}" dt="2022-01-14T11:36:24.982" v="38" actId="2711"/>
          <ac:spMkLst>
            <pc:docMk/>
            <pc:sldMk cId="1910169328" sldId="286"/>
            <ac:spMk id="8" creationId="{29D5910F-377C-499F-90A6-E531B6320CF4}"/>
          </ac:spMkLst>
        </pc:spChg>
      </pc:sldChg>
      <pc:sldChg chg="modSp mod">
        <pc:chgData name="Laura Bini" userId="24afc831-7b05-4f00-8f19-d1b66284abab" providerId="ADAL" clId="{232A4637-8CF6-4116-8C78-414A9B8AEBB5}" dt="2022-01-14T11:37:22.555" v="54" actId="2711"/>
        <pc:sldMkLst>
          <pc:docMk/>
          <pc:sldMk cId="3166303218" sldId="290"/>
        </pc:sldMkLst>
        <pc:spChg chg="mod">
          <ac:chgData name="Laura Bini" userId="24afc831-7b05-4f00-8f19-d1b66284abab" providerId="ADAL" clId="{232A4637-8CF6-4116-8C78-414A9B8AEBB5}" dt="2022-01-14T11:37:10.024" v="49" actId="2711"/>
          <ac:spMkLst>
            <pc:docMk/>
            <pc:sldMk cId="3166303218" sldId="290"/>
            <ac:spMk id="3" creationId="{C002AC76-8996-4597-93DB-2DFC5DA063EE}"/>
          </ac:spMkLst>
        </pc:spChg>
        <pc:spChg chg="mod">
          <ac:chgData name="Laura Bini" userId="24afc831-7b05-4f00-8f19-d1b66284abab" providerId="ADAL" clId="{232A4637-8CF6-4116-8C78-414A9B8AEBB5}" dt="2022-01-14T11:37:12.468" v="50" actId="2711"/>
          <ac:spMkLst>
            <pc:docMk/>
            <pc:sldMk cId="3166303218" sldId="290"/>
            <ac:spMk id="7" creationId="{99616E7D-E445-4EB5-B54A-1162FCFAE99F}"/>
          </ac:spMkLst>
        </pc:spChg>
        <pc:spChg chg="mod">
          <ac:chgData name="Laura Bini" userId="24afc831-7b05-4f00-8f19-d1b66284abab" providerId="ADAL" clId="{232A4637-8CF6-4116-8C78-414A9B8AEBB5}" dt="2022-01-14T11:37:22.555" v="54" actId="2711"/>
          <ac:spMkLst>
            <pc:docMk/>
            <pc:sldMk cId="3166303218" sldId="290"/>
            <ac:spMk id="8" creationId="{29D5910F-377C-499F-90A6-E531B6320CF4}"/>
          </ac:spMkLst>
        </pc:spChg>
      </pc:sldChg>
      <pc:sldChg chg="modSp mod">
        <pc:chgData name="Laura Bini" userId="24afc831-7b05-4f00-8f19-d1b66284abab" providerId="ADAL" clId="{232A4637-8CF6-4116-8C78-414A9B8AEBB5}" dt="2022-01-14T11:37:52.821" v="64" actId="2711"/>
        <pc:sldMkLst>
          <pc:docMk/>
          <pc:sldMk cId="1736041514" sldId="291"/>
        </pc:sldMkLst>
        <pc:spChg chg="mod">
          <ac:chgData name="Laura Bini" userId="24afc831-7b05-4f00-8f19-d1b66284abab" providerId="ADAL" clId="{232A4637-8CF6-4116-8C78-414A9B8AEBB5}" dt="2022-01-14T11:37:41.937" v="60" actId="2711"/>
          <ac:spMkLst>
            <pc:docMk/>
            <pc:sldMk cId="1736041514" sldId="291"/>
            <ac:spMk id="3" creationId="{C002AC76-8996-4597-93DB-2DFC5DA063EE}"/>
          </ac:spMkLst>
        </pc:spChg>
        <pc:spChg chg="mod">
          <ac:chgData name="Laura Bini" userId="24afc831-7b05-4f00-8f19-d1b66284abab" providerId="ADAL" clId="{232A4637-8CF6-4116-8C78-414A9B8AEBB5}" dt="2022-01-14T11:37:45.812" v="62" actId="14100"/>
          <ac:spMkLst>
            <pc:docMk/>
            <pc:sldMk cId="1736041514" sldId="291"/>
            <ac:spMk id="7" creationId="{99616E7D-E445-4EB5-B54A-1162FCFAE99F}"/>
          </ac:spMkLst>
        </pc:spChg>
        <pc:spChg chg="mod">
          <ac:chgData name="Laura Bini" userId="24afc831-7b05-4f00-8f19-d1b66284abab" providerId="ADAL" clId="{232A4637-8CF6-4116-8C78-414A9B8AEBB5}" dt="2022-01-14T11:37:52.821" v="64" actId="2711"/>
          <ac:spMkLst>
            <pc:docMk/>
            <pc:sldMk cId="1736041514" sldId="291"/>
            <ac:spMk id="8" creationId="{29D5910F-377C-499F-90A6-E531B6320CF4}"/>
          </ac:spMkLst>
        </pc:spChg>
      </pc:sldChg>
      <pc:sldChg chg="modSp mod">
        <pc:chgData name="Laura Bini" userId="24afc831-7b05-4f00-8f19-d1b66284abab" providerId="ADAL" clId="{232A4637-8CF6-4116-8C78-414A9B8AEBB5}" dt="2022-01-14T11:36:06.644" v="32" actId="2711"/>
        <pc:sldMkLst>
          <pc:docMk/>
          <pc:sldMk cId="1451551898" sldId="292"/>
        </pc:sldMkLst>
        <pc:spChg chg="mod">
          <ac:chgData name="Laura Bini" userId="24afc831-7b05-4f00-8f19-d1b66284abab" providerId="ADAL" clId="{232A4637-8CF6-4116-8C78-414A9B8AEBB5}" dt="2022-01-14T11:35:50.974" v="26" actId="2711"/>
          <ac:spMkLst>
            <pc:docMk/>
            <pc:sldMk cId="1451551898" sldId="292"/>
            <ac:spMk id="3" creationId="{C002AC76-8996-4597-93DB-2DFC5DA063EE}"/>
          </ac:spMkLst>
        </pc:spChg>
        <pc:spChg chg="mod">
          <ac:chgData name="Laura Bini" userId="24afc831-7b05-4f00-8f19-d1b66284abab" providerId="ADAL" clId="{232A4637-8CF6-4116-8C78-414A9B8AEBB5}" dt="2022-01-14T11:36:06.644" v="32" actId="2711"/>
          <ac:spMkLst>
            <pc:docMk/>
            <pc:sldMk cId="1451551898" sldId="292"/>
            <ac:spMk id="8" creationId="{29D5910F-377C-499F-90A6-E531B6320CF4}"/>
          </ac:spMkLst>
        </pc:spChg>
        <pc:spChg chg="mod">
          <ac:chgData name="Laura Bini" userId="24afc831-7b05-4f00-8f19-d1b66284abab" providerId="ADAL" clId="{232A4637-8CF6-4116-8C78-414A9B8AEBB5}" dt="2022-01-14T11:35:55.002" v="28" actId="14100"/>
          <ac:spMkLst>
            <pc:docMk/>
            <pc:sldMk cId="1451551898" sldId="292"/>
            <ac:spMk id="12" creationId="{CE84B1D2-D62A-4DD4-96E2-BCFF6CEB03A6}"/>
          </ac:spMkLst>
        </pc:spChg>
        <pc:spChg chg="mod">
          <ac:chgData name="Laura Bini" userId="24afc831-7b05-4f00-8f19-d1b66284abab" providerId="ADAL" clId="{232A4637-8CF6-4116-8C78-414A9B8AEBB5}" dt="2022-01-14T11:35:59.050" v="30" actId="14100"/>
          <ac:spMkLst>
            <pc:docMk/>
            <pc:sldMk cId="1451551898" sldId="292"/>
            <ac:spMk id="13" creationId="{BC9F8DCD-D008-4FF7-875E-01363D9FC583}"/>
          </ac:spMkLst>
        </pc:spChg>
      </pc:sldChg>
      <pc:sldChg chg="modSp mod">
        <pc:chgData name="Laura Bini" userId="24afc831-7b05-4f00-8f19-d1b66284abab" providerId="ADAL" clId="{232A4637-8CF6-4116-8C78-414A9B8AEBB5}" dt="2022-01-14T11:36:45.187" v="43" actId="2711"/>
        <pc:sldMkLst>
          <pc:docMk/>
          <pc:sldMk cId="229435575" sldId="294"/>
        </pc:sldMkLst>
        <pc:spChg chg="mod">
          <ac:chgData name="Laura Bini" userId="24afc831-7b05-4f00-8f19-d1b66284abab" providerId="ADAL" clId="{232A4637-8CF6-4116-8C78-414A9B8AEBB5}" dt="2022-01-14T11:36:31.615" v="39" actId="2711"/>
          <ac:spMkLst>
            <pc:docMk/>
            <pc:sldMk cId="229435575" sldId="294"/>
            <ac:spMk id="9" creationId="{FAE4663D-5D4E-4B34-A120-EEB081723787}"/>
          </ac:spMkLst>
        </pc:spChg>
        <pc:spChg chg="mod">
          <ac:chgData name="Laura Bini" userId="24afc831-7b05-4f00-8f19-d1b66284abab" providerId="ADAL" clId="{232A4637-8CF6-4116-8C78-414A9B8AEBB5}" dt="2022-01-14T11:36:45.187" v="43" actId="2711"/>
          <ac:spMkLst>
            <pc:docMk/>
            <pc:sldMk cId="229435575" sldId="294"/>
            <ac:spMk id="10" creationId="{AF67D4B7-EAFC-4920-A1AA-D8655F7F1F57}"/>
          </ac:spMkLst>
        </pc:spChg>
        <pc:spChg chg="mod">
          <ac:chgData name="Laura Bini" userId="24afc831-7b05-4f00-8f19-d1b66284abab" providerId="ADAL" clId="{232A4637-8CF6-4116-8C78-414A9B8AEBB5}" dt="2022-01-14T11:36:37.318" v="40" actId="2711"/>
          <ac:spMkLst>
            <pc:docMk/>
            <pc:sldMk cId="229435575" sldId="294"/>
            <ac:spMk id="17" creationId="{8920F0FF-7ABF-4E1F-98E0-A122FE5E1D7C}"/>
          </ac:spMkLst>
        </pc:spChg>
        <pc:spChg chg="mod">
          <ac:chgData name="Laura Bini" userId="24afc831-7b05-4f00-8f19-d1b66284abab" providerId="ADAL" clId="{232A4637-8CF6-4116-8C78-414A9B8AEBB5}" dt="2022-01-14T11:36:39.738" v="41" actId="2711"/>
          <ac:spMkLst>
            <pc:docMk/>
            <pc:sldMk cId="229435575" sldId="294"/>
            <ac:spMk id="18" creationId="{DD525DE0-B8DD-414F-BFB2-2D548EA168AF}"/>
          </ac:spMkLst>
        </pc:spChg>
      </pc:sldChg>
      <pc:sldChg chg="modSp mod">
        <pc:chgData name="Laura Bini" userId="24afc831-7b05-4f00-8f19-d1b66284abab" providerId="ADAL" clId="{232A4637-8CF6-4116-8C78-414A9B8AEBB5}" dt="2022-01-14T11:37:37.613" v="59" actId="2711"/>
        <pc:sldMkLst>
          <pc:docMk/>
          <pc:sldMk cId="2456903766" sldId="295"/>
        </pc:sldMkLst>
        <pc:spChg chg="mod">
          <ac:chgData name="Laura Bini" userId="24afc831-7b05-4f00-8f19-d1b66284abab" providerId="ADAL" clId="{232A4637-8CF6-4116-8C78-414A9B8AEBB5}" dt="2022-01-14T11:37:27.048" v="55" actId="2711"/>
          <ac:spMkLst>
            <pc:docMk/>
            <pc:sldMk cId="2456903766" sldId="295"/>
            <ac:spMk id="12" creationId="{5F6D9312-8F6E-489E-A130-9D18358B27A2}"/>
          </ac:spMkLst>
        </pc:spChg>
        <pc:spChg chg="mod">
          <ac:chgData name="Laura Bini" userId="24afc831-7b05-4f00-8f19-d1b66284abab" providerId="ADAL" clId="{232A4637-8CF6-4116-8C78-414A9B8AEBB5}" dt="2022-01-14T11:37:37.613" v="59" actId="2711"/>
          <ac:spMkLst>
            <pc:docMk/>
            <pc:sldMk cId="2456903766" sldId="295"/>
            <ac:spMk id="13" creationId="{A3F8EB5F-88F2-40B9-9031-F976F04DFDC9}"/>
          </ac:spMkLst>
        </pc:spChg>
        <pc:spChg chg="mod">
          <ac:chgData name="Laura Bini" userId="24afc831-7b05-4f00-8f19-d1b66284abab" providerId="ADAL" clId="{232A4637-8CF6-4116-8C78-414A9B8AEBB5}" dt="2022-01-14T11:37:29.253" v="56" actId="2711"/>
          <ac:spMkLst>
            <pc:docMk/>
            <pc:sldMk cId="2456903766" sldId="295"/>
            <ac:spMk id="17" creationId="{167DEA74-959D-4885-8034-5BCEF9AF8A70}"/>
          </ac:spMkLst>
        </pc:spChg>
        <pc:spChg chg="mod">
          <ac:chgData name="Laura Bini" userId="24afc831-7b05-4f00-8f19-d1b66284abab" providerId="ADAL" clId="{232A4637-8CF6-4116-8C78-414A9B8AEBB5}" dt="2022-01-14T11:37:32.375" v="57" actId="2711"/>
          <ac:spMkLst>
            <pc:docMk/>
            <pc:sldMk cId="2456903766" sldId="295"/>
            <ac:spMk id="18" creationId="{2FDFEBB1-7352-41C5-8F02-5B2603BC796B}"/>
          </ac:spMkLst>
        </pc:spChg>
      </pc:sldChg>
      <pc:sldChg chg="modSp mod">
        <pc:chgData name="Laura Bini" userId="24afc831-7b05-4f00-8f19-d1b66284abab" providerId="ADAL" clId="{232A4637-8CF6-4116-8C78-414A9B8AEBB5}" dt="2022-01-14T11:38:10.159" v="69" actId="2711"/>
        <pc:sldMkLst>
          <pc:docMk/>
          <pc:sldMk cId="426546569" sldId="296"/>
        </pc:sldMkLst>
        <pc:spChg chg="mod">
          <ac:chgData name="Laura Bini" userId="24afc831-7b05-4f00-8f19-d1b66284abab" providerId="ADAL" clId="{232A4637-8CF6-4116-8C78-414A9B8AEBB5}" dt="2022-01-14T11:37:58.517" v="65" actId="2711"/>
          <ac:spMkLst>
            <pc:docMk/>
            <pc:sldMk cId="426546569" sldId="296"/>
            <ac:spMk id="13" creationId="{F512FA57-1350-40CD-98EA-73AAC666AD93}"/>
          </ac:spMkLst>
        </pc:spChg>
        <pc:spChg chg="mod">
          <ac:chgData name="Laura Bini" userId="24afc831-7b05-4f00-8f19-d1b66284abab" providerId="ADAL" clId="{232A4637-8CF6-4116-8C78-414A9B8AEBB5}" dt="2022-01-14T11:38:10.159" v="69" actId="2711"/>
          <ac:spMkLst>
            <pc:docMk/>
            <pc:sldMk cId="426546569" sldId="296"/>
            <ac:spMk id="14" creationId="{23DE00FE-FC03-4FDC-9F3E-ED71EC698599}"/>
          </ac:spMkLst>
        </pc:spChg>
        <pc:spChg chg="mod">
          <ac:chgData name="Laura Bini" userId="24afc831-7b05-4f00-8f19-d1b66284abab" providerId="ADAL" clId="{232A4637-8CF6-4116-8C78-414A9B8AEBB5}" dt="2022-01-14T11:38:00.531" v="66" actId="2711"/>
          <ac:spMkLst>
            <pc:docMk/>
            <pc:sldMk cId="426546569" sldId="296"/>
            <ac:spMk id="18" creationId="{11D29E18-FBCF-4584-84FF-9E372F27AA1A}"/>
          </ac:spMkLst>
        </pc:spChg>
        <pc:spChg chg="mod">
          <ac:chgData name="Laura Bini" userId="24afc831-7b05-4f00-8f19-d1b66284abab" providerId="ADAL" clId="{232A4637-8CF6-4116-8C78-414A9B8AEBB5}" dt="2022-01-14T11:38:03.425" v="67" actId="2711"/>
          <ac:spMkLst>
            <pc:docMk/>
            <pc:sldMk cId="426546569" sldId="296"/>
            <ac:spMk id="19" creationId="{7EA0CE3C-197D-4BB1-8A8F-991796FB9DD4}"/>
          </ac:spMkLst>
        </pc:spChg>
      </pc:sldChg>
      <pc:sldChg chg="modSp mod">
        <pc:chgData name="Laura Bini" userId="24afc831-7b05-4f00-8f19-d1b66284abab" providerId="ADAL" clId="{232A4637-8CF6-4116-8C78-414A9B8AEBB5}" dt="2022-01-14T11:37:03.096" v="48" actId="2711"/>
        <pc:sldMkLst>
          <pc:docMk/>
          <pc:sldMk cId="40379674" sldId="299"/>
        </pc:sldMkLst>
        <pc:spChg chg="mod">
          <ac:chgData name="Laura Bini" userId="24afc831-7b05-4f00-8f19-d1b66284abab" providerId="ADAL" clId="{232A4637-8CF6-4116-8C78-414A9B8AEBB5}" dt="2022-01-14T11:36:52.404" v="44" actId="2711"/>
          <ac:spMkLst>
            <pc:docMk/>
            <pc:sldMk cId="40379674" sldId="299"/>
            <ac:spMk id="9" creationId="{FAE4663D-5D4E-4B34-A120-EEB081723787}"/>
          </ac:spMkLst>
        </pc:spChg>
        <pc:spChg chg="mod">
          <ac:chgData name="Laura Bini" userId="24afc831-7b05-4f00-8f19-d1b66284abab" providerId="ADAL" clId="{232A4637-8CF6-4116-8C78-414A9B8AEBB5}" dt="2022-01-14T11:37:03.096" v="48" actId="2711"/>
          <ac:spMkLst>
            <pc:docMk/>
            <pc:sldMk cId="40379674" sldId="299"/>
            <ac:spMk id="10" creationId="{AF67D4B7-EAFC-4920-A1AA-D8655F7F1F57}"/>
          </ac:spMkLst>
        </pc:spChg>
        <pc:spChg chg="mod">
          <ac:chgData name="Laura Bini" userId="24afc831-7b05-4f00-8f19-d1b66284abab" providerId="ADAL" clId="{232A4637-8CF6-4116-8C78-414A9B8AEBB5}" dt="2022-01-14T11:36:54.576" v="45" actId="2711"/>
          <ac:spMkLst>
            <pc:docMk/>
            <pc:sldMk cId="40379674" sldId="299"/>
            <ac:spMk id="17" creationId="{8920F0FF-7ABF-4E1F-98E0-A122FE5E1D7C}"/>
          </ac:spMkLst>
        </pc:spChg>
        <pc:spChg chg="mod">
          <ac:chgData name="Laura Bini" userId="24afc831-7b05-4f00-8f19-d1b66284abab" providerId="ADAL" clId="{232A4637-8CF6-4116-8C78-414A9B8AEBB5}" dt="2022-01-14T11:36:57.242" v="46" actId="2711"/>
          <ac:spMkLst>
            <pc:docMk/>
            <pc:sldMk cId="40379674" sldId="299"/>
            <ac:spMk id="18" creationId="{DD525DE0-B8DD-414F-BFB2-2D548EA168AF}"/>
          </ac:spMkLst>
        </pc:spChg>
      </pc:sldChg>
      <pc:sldChg chg="modSp mod">
        <pc:chgData name="Laura Bini" userId="24afc831-7b05-4f00-8f19-d1b66284abab" providerId="ADAL" clId="{232A4637-8CF6-4116-8C78-414A9B8AEBB5}" dt="2022-01-14T11:35:21.812" v="21" actId="14100"/>
        <pc:sldMkLst>
          <pc:docMk/>
          <pc:sldMk cId="4001891376" sldId="300"/>
        </pc:sldMkLst>
        <pc:spChg chg="mod">
          <ac:chgData name="Laura Bini" userId="24afc831-7b05-4f00-8f19-d1b66284abab" providerId="ADAL" clId="{232A4637-8CF6-4116-8C78-414A9B8AEBB5}" dt="2022-01-14T11:35:10.526" v="18" actId="14100"/>
          <ac:spMkLst>
            <pc:docMk/>
            <pc:sldMk cId="4001891376" sldId="300"/>
            <ac:spMk id="5" creationId="{45CD4EAC-D614-4429-BC45-308E314C4F45}"/>
          </ac:spMkLst>
        </pc:spChg>
        <pc:spChg chg="mod">
          <ac:chgData name="Laura Bini" userId="24afc831-7b05-4f00-8f19-d1b66284abab" providerId="ADAL" clId="{232A4637-8CF6-4116-8C78-414A9B8AEBB5}" dt="2022-01-14T11:35:16.440" v="19" actId="2711"/>
          <ac:spMkLst>
            <pc:docMk/>
            <pc:sldMk cId="4001891376" sldId="300"/>
            <ac:spMk id="9" creationId="{C76FDAF6-2C86-4409-9C22-3D786BDE4500}"/>
          </ac:spMkLst>
        </pc:spChg>
        <pc:spChg chg="mod">
          <ac:chgData name="Laura Bini" userId="24afc831-7b05-4f00-8f19-d1b66284abab" providerId="ADAL" clId="{232A4637-8CF6-4116-8C78-414A9B8AEBB5}" dt="2022-01-14T11:35:21.812" v="21" actId="14100"/>
          <ac:spMkLst>
            <pc:docMk/>
            <pc:sldMk cId="4001891376" sldId="300"/>
            <ac:spMk id="10" creationId="{E2C068E0-CCA0-4388-B6B7-9294E18DEB4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189" lvl="0" indent="-387341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378" lvl="1" indent="-355591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566" lvl="2" indent="-355591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754" lvl="3" indent="-355591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5943" lvl="4" indent="-355591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132" lvl="5" indent="-355591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320" lvl="6" indent="-355591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509" lvl="7" indent="-355591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697" lvl="8" indent="-355591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189" lvl="0" indent="-387341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378" lvl="1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566" lvl="2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754" lvl="3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5943" lvl="4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132" lvl="5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320" lvl="6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509" lvl="7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697" lvl="8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189" lvl="0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378" lvl="1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566" lvl="2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754" lvl="3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5943" lvl="4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132" lvl="5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320" lvl="6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509" lvl="7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697" lvl="8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189" lvl="0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378" lvl="1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566" lvl="2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754" lvl="3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5943" lvl="4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132" lvl="5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320" lvl="6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509" lvl="7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697" lvl="8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189" lvl="0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378" lvl="1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566" lvl="2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754" lvl="3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5943" lvl="4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132" lvl="5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320" lvl="6" indent="-336542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509" lvl="7" indent="-336542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697" lvl="8" indent="-336542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189" lvl="0" indent="-387341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378" lvl="1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566" lvl="2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754" lvl="3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5943" lvl="4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132" lvl="5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320" lvl="6" indent="-355591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509" lvl="7" indent="-355591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697" lvl="8" indent="-355591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189" lvl="0" indent="-22859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izes.new-european-bauhaus.eu/" TargetMode="External"/><Relationship Id="rId2" Type="http://schemas.openxmlformats.org/officeDocument/2006/relationships/hyperlink" Target="https://europa.eu/!PFGCNj" TargetMode="Externa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3D418EDD-8DD8-41ED-9BA4-6A78EE11E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35" y="1727272"/>
            <a:ext cx="8658197" cy="2807885"/>
          </a:xfrm>
          <a:prstGeom prst="rect">
            <a:avLst/>
          </a:prstGeom>
        </p:spPr>
      </p:pic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C777581-4531-4DF3-B895-98433BEA2DA6}"/>
              </a:ext>
            </a:extLst>
          </p:cNvPr>
          <p:cNvSpPr/>
          <p:nvPr/>
        </p:nvSpPr>
        <p:spPr>
          <a:xfrm>
            <a:off x="447897" y="6283916"/>
            <a:ext cx="9391207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6600" b="1" dirty="0">
                <a:solidFill>
                  <a:srgbClr val="A8D3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 Media Campaign</a:t>
            </a:r>
            <a:endParaRPr lang="en-GB" sz="6600" b="1" dirty="0">
              <a:solidFill>
                <a:srgbClr val="A8D36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BB934F4-2F58-4F03-85D0-B081D9C65C25}"/>
              </a:ext>
            </a:extLst>
          </p:cNvPr>
          <p:cNvSpPr/>
          <p:nvPr/>
        </p:nvSpPr>
        <p:spPr>
          <a:xfrm>
            <a:off x="447896" y="7381691"/>
            <a:ext cx="9037674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5400" dirty="0">
                <a:solidFill>
                  <a:srgbClr val="A8D3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1: launch</a:t>
            </a:r>
            <a:endParaRPr lang="en-GB" sz="5400" dirty="0">
              <a:solidFill>
                <a:srgbClr val="A8D36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031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161189-9E70-4468-AE6E-519A8EDE8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16"/>
            <a:ext cx="10287000" cy="10287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+mj-lt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+mj-lt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+mj-lt"/>
                </a:rPr>
                <a:t> PRIZES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1683" y="4205207"/>
            <a:ext cx="8943634" cy="1903220"/>
            <a:chOff x="589874" y="5726095"/>
            <a:chExt cx="8943634" cy="1903220"/>
          </a:xfrm>
        </p:grpSpPr>
        <p:sp>
          <p:nvSpPr>
            <p:cNvPr id="11" name="Flowchart: Process 10">
              <a:extLst>
                <a:ext uri="{FF2B5EF4-FFF2-40B4-BE49-F238E27FC236}">
                  <a16:creationId xmlns:a16="http://schemas.microsoft.com/office/drawing/2014/main" id="{C76FDAF6-2C86-4409-9C22-3D786BDE4500}"/>
                </a:ext>
              </a:extLst>
            </p:cNvPr>
            <p:cNvSpPr/>
            <p:nvPr/>
          </p:nvSpPr>
          <p:spPr>
            <a:xfrm>
              <a:off x="589874" y="5726095"/>
              <a:ext cx="8943634" cy="975440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sz="6300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Submit your project/idea:</a:t>
              </a:r>
              <a:endParaRPr lang="en-IE" sz="63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14011E-ECDF-4939-B8F6-A29B48E84FBB}"/>
                </a:ext>
              </a:extLst>
            </p:cNvPr>
            <p:cNvSpPr txBox="1"/>
            <p:nvPr/>
          </p:nvSpPr>
          <p:spPr>
            <a:xfrm>
              <a:off x="615706" y="6921429"/>
              <a:ext cx="8917802" cy="707886"/>
            </a:xfrm>
            <a:prstGeom prst="rect">
              <a:avLst/>
            </a:prstGeom>
            <a:solidFill>
              <a:srgbClr val="AAE2F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IE" sz="4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www.prizes.new-european-bauhaus.eu</a:t>
              </a:r>
              <a:endPara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41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4709C0-258B-40C5-B364-52714B93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" y="643"/>
            <a:ext cx="10285714" cy="10285714"/>
          </a:xfrm>
          <a:prstGeom prst="rect">
            <a:avLst/>
          </a:prstGeom>
        </p:spPr>
      </p:pic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05C61B62-573B-4B47-9AED-DFFA93F8BEA5}"/>
              </a:ext>
            </a:extLst>
          </p:cNvPr>
          <p:cNvSpPr/>
          <p:nvPr/>
        </p:nvSpPr>
        <p:spPr>
          <a:xfrm>
            <a:off x="0" y="1190159"/>
            <a:ext cx="8536435" cy="1000148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3B6B2E7F-2D01-4D32-9912-700787EC185D}"/>
              </a:ext>
            </a:extLst>
          </p:cNvPr>
          <p:cNvSpPr/>
          <p:nvPr/>
        </p:nvSpPr>
        <p:spPr>
          <a:xfrm>
            <a:off x="317868" y="611780"/>
            <a:ext cx="8484781" cy="199248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72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Prizes are back</a:t>
            </a:r>
            <a:endParaRPr lang="en-GB" sz="72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B7BE8EB1-4EB1-4B6C-8399-BE86F0D38C1B}"/>
              </a:ext>
            </a:extLst>
          </p:cNvPr>
          <p:cNvSpPr/>
          <p:nvPr/>
        </p:nvSpPr>
        <p:spPr>
          <a:xfrm>
            <a:off x="317868" y="2062497"/>
            <a:ext cx="8068687" cy="178695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100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</a:t>
            </a:r>
            <a:endParaRPr lang="en-GB" sz="100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785B33E-6C37-4508-A1F8-A753EA66D291}"/>
              </a:ext>
            </a:extLst>
          </p:cNvPr>
          <p:cNvSpPr/>
          <p:nvPr/>
        </p:nvSpPr>
        <p:spPr>
          <a:xfrm>
            <a:off x="3288805" y="4710285"/>
            <a:ext cx="5247630" cy="962702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beautiful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96284E56-848C-4F90-8997-48AB19E36A43}"/>
              </a:ext>
            </a:extLst>
          </p:cNvPr>
          <p:cNvSpPr/>
          <p:nvPr/>
        </p:nvSpPr>
        <p:spPr>
          <a:xfrm>
            <a:off x="3288805" y="6110919"/>
            <a:ext cx="5247632" cy="962701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sustainable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454874A8-F863-4459-972F-3450B79598DE}"/>
              </a:ext>
            </a:extLst>
          </p:cNvPr>
          <p:cNvSpPr/>
          <p:nvPr/>
        </p:nvSpPr>
        <p:spPr>
          <a:xfrm>
            <a:off x="3288805" y="7359533"/>
            <a:ext cx="5247631" cy="864970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together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515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4709C0-258B-40C5-B364-52714B93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" y="643"/>
            <a:ext cx="10285714" cy="10285714"/>
          </a:xfrm>
          <a:prstGeom prst="rect">
            <a:avLst/>
          </a:prstGeom>
        </p:spPr>
      </p:pic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1838752D-3DAC-4FED-AD46-32CAB920DC51}"/>
              </a:ext>
            </a:extLst>
          </p:cNvPr>
          <p:cNvSpPr/>
          <p:nvPr/>
        </p:nvSpPr>
        <p:spPr>
          <a:xfrm>
            <a:off x="536118" y="8424101"/>
            <a:ext cx="9512475" cy="153108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0"/>
              </a:lnSpc>
            </a:pPr>
            <a:r>
              <a:rPr lang="en-IE" sz="40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www.prizes.new-european-bauhaus.eu</a:t>
            </a:r>
            <a:endParaRPr lang="en-GB" sz="4000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08511D15-BE4A-4DBC-AB37-38D6916E8F11}"/>
              </a:ext>
            </a:extLst>
          </p:cNvPr>
          <p:cNvSpPr/>
          <p:nvPr/>
        </p:nvSpPr>
        <p:spPr>
          <a:xfrm>
            <a:off x="812565" y="1765853"/>
            <a:ext cx="6375045" cy="178695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120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</a:t>
            </a:r>
          </a:p>
          <a:p>
            <a:pPr>
              <a:lnSpc>
                <a:spcPts val="12000"/>
              </a:lnSpc>
            </a:pPr>
            <a:r>
              <a:rPr lang="en-IE" sz="120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NOW!</a:t>
            </a:r>
            <a:endParaRPr lang="en-GB" sz="120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F49872-03EA-4333-944A-13B8673FECBF}"/>
              </a:ext>
            </a:extLst>
          </p:cNvPr>
          <p:cNvSpPr txBox="1"/>
          <p:nvPr/>
        </p:nvSpPr>
        <p:spPr>
          <a:xfrm>
            <a:off x="3442167" y="6072025"/>
            <a:ext cx="5167423" cy="70788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IE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Applications open until</a:t>
            </a:r>
            <a:endParaRPr lang="en-GB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DCB5CD-0AAC-4BD8-BBEC-CB8322AEC09B}"/>
              </a:ext>
            </a:extLst>
          </p:cNvPr>
          <p:cNvSpPr txBox="1"/>
          <p:nvPr/>
        </p:nvSpPr>
        <p:spPr>
          <a:xfrm>
            <a:off x="4160520" y="6887671"/>
            <a:ext cx="5610801" cy="70788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IE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February 19:00 CET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26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804139-EF80-49B5-B7FE-014F1A9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6434935-1C23-4570-86E1-DCD44D6174C5}"/>
              </a:ext>
            </a:extLst>
          </p:cNvPr>
          <p:cNvSpPr/>
          <p:nvPr/>
        </p:nvSpPr>
        <p:spPr>
          <a:xfrm>
            <a:off x="652329" y="5479879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r>
              <a:rPr lang="en-IE" sz="40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Prizes open until </a:t>
            </a:r>
            <a:r>
              <a:rPr lang="en-IE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February 19:00 CET</a:t>
            </a:r>
            <a:endParaRPr lang="en-GB" sz="4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DCC6D8E2-9E0E-4D79-BE55-7299E50BC983}"/>
              </a:ext>
            </a:extLst>
          </p:cNvPr>
          <p:cNvSpPr/>
          <p:nvPr/>
        </p:nvSpPr>
        <p:spPr>
          <a:xfrm>
            <a:off x="4373326" y="933964"/>
            <a:ext cx="5247630" cy="962702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beautiful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903A1D96-65DF-478A-A533-0A3C4E46CF01}"/>
              </a:ext>
            </a:extLst>
          </p:cNvPr>
          <p:cNvSpPr/>
          <p:nvPr/>
        </p:nvSpPr>
        <p:spPr>
          <a:xfrm>
            <a:off x="4373326" y="2334599"/>
            <a:ext cx="5247632" cy="962701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sustainable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75326A14-F428-464B-808A-D9934D6F5EB0}"/>
              </a:ext>
            </a:extLst>
          </p:cNvPr>
          <p:cNvSpPr/>
          <p:nvPr/>
        </p:nvSpPr>
        <p:spPr>
          <a:xfrm>
            <a:off x="4373326" y="3583213"/>
            <a:ext cx="5247631" cy="962700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together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FD0CE192-74D2-49E1-A3AF-FFE7B1DAD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412" y="8524782"/>
            <a:ext cx="5337544" cy="161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9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Process 9"/>
          <p:cNvSpPr/>
          <p:nvPr/>
        </p:nvSpPr>
        <p:spPr>
          <a:xfrm>
            <a:off x="4228071" y="297712"/>
            <a:ext cx="5405028" cy="397657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7400" dirty="0">
                <a:latin typeface="Calibri" panose="020F0502020204030204" pitchFamily="34" charset="0"/>
                <a:cs typeface="Calibri" panose="020F0502020204030204" pitchFamily="34" charset="0"/>
              </a:rPr>
              <a:t>Are you up </a:t>
            </a:r>
          </a:p>
          <a:p>
            <a:pPr algn="ctr"/>
            <a:r>
              <a:rPr lang="en-IE" sz="7400" dirty="0">
                <a:latin typeface="Calibri" panose="020F0502020204030204" pitchFamily="34" charset="0"/>
                <a:cs typeface="Calibri" panose="020F0502020204030204" pitchFamily="34" charset="0"/>
              </a:rPr>
              <a:t>for the challenge?</a:t>
            </a:r>
            <a:endParaRPr lang="en-GB" sz="7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8334048B-E8BE-4ECF-B7CC-A02580369A87}"/>
              </a:ext>
            </a:extLst>
          </p:cNvPr>
          <p:cNvSpPr/>
          <p:nvPr/>
        </p:nvSpPr>
        <p:spPr>
          <a:xfrm>
            <a:off x="498157" y="6348685"/>
            <a:ext cx="9788843" cy="110493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Submit your project or idea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14011E-ECDF-4939-B8F6-A29B48E84FBB}"/>
              </a:ext>
            </a:extLst>
          </p:cNvPr>
          <p:cNvSpPr txBox="1"/>
          <p:nvPr/>
        </p:nvSpPr>
        <p:spPr>
          <a:xfrm>
            <a:off x="608743" y="7480726"/>
            <a:ext cx="6485861" cy="646331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IE" sz="36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by 28 February 19:00 CET</a:t>
            </a:r>
            <a:endParaRPr lang="en-GB" sz="3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B27757-BB5E-4A28-903E-CF61C8EBBBDA}"/>
              </a:ext>
            </a:extLst>
          </p:cNvPr>
          <p:cNvGrpSpPr/>
          <p:nvPr/>
        </p:nvGrpSpPr>
        <p:grpSpPr>
          <a:xfrm>
            <a:off x="2660938" y="9314448"/>
            <a:ext cx="7376983" cy="700555"/>
            <a:chOff x="928854" y="9137041"/>
            <a:chExt cx="7376983" cy="74743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59B22A8-74C6-494D-8A9F-5B7FBDE13548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C5499A-B220-4620-BB5D-1DF2EF3FD432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56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4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313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8334048B-E8BE-4ECF-B7CC-A02580369A87}"/>
              </a:ext>
            </a:extLst>
          </p:cNvPr>
          <p:cNvSpPr/>
          <p:nvPr/>
        </p:nvSpPr>
        <p:spPr>
          <a:xfrm>
            <a:off x="498157" y="6348685"/>
            <a:ext cx="9788843" cy="110493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Submit your project or idea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14011E-ECDF-4939-B8F6-A29B48E84FBB}"/>
              </a:ext>
            </a:extLst>
          </p:cNvPr>
          <p:cNvSpPr txBox="1"/>
          <p:nvPr/>
        </p:nvSpPr>
        <p:spPr>
          <a:xfrm>
            <a:off x="608743" y="7480726"/>
            <a:ext cx="6485861" cy="646331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IE" sz="36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by 28 February 19:00 CET</a:t>
            </a:r>
            <a:endParaRPr lang="en-GB" sz="36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B27757-BB5E-4A28-903E-CF61C8EBBBDA}"/>
              </a:ext>
            </a:extLst>
          </p:cNvPr>
          <p:cNvGrpSpPr/>
          <p:nvPr/>
        </p:nvGrpSpPr>
        <p:grpSpPr>
          <a:xfrm>
            <a:off x="2660938" y="9314448"/>
            <a:ext cx="7376983" cy="700555"/>
            <a:chOff x="928854" y="9137041"/>
            <a:chExt cx="7376983" cy="74743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59B22A8-74C6-494D-8A9F-5B7FBDE13548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C5499A-B220-4620-BB5D-1DF2EF3FD432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56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4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50AA7BD-51AE-4C38-A407-E6464BEE0112}"/>
              </a:ext>
            </a:extLst>
          </p:cNvPr>
          <p:cNvSpPr/>
          <p:nvPr/>
        </p:nvSpPr>
        <p:spPr>
          <a:xfrm>
            <a:off x="6644640" y="1638952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B96EEA-4C87-444D-8277-45C91EEF6473}"/>
              </a:ext>
            </a:extLst>
          </p:cNvPr>
          <p:cNvSpPr/>
          <p:nvPr/>
        </p:nvSpPr>
        <p:spPr>
          <a:xfrm>
            <a:off x="5392578" y="2382542"/>
            <a:ext cx="3141822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1975B3-E6D1-49E3-A89E-B6D382BFB53F}"/>
              </a:ext>
            </a:extLst>
          </p:cNvPr>
          <p:cNvSpPr/>
          <p:nvPr/>
        </p:nvSpPr>
        <p:spPr>
          <a:xfrm>
            <a:off x="6356392" y="3117658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4429885" y="732526"/>
            <a:ext cx="5068329" cy="3976577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Do you dream of </a:t>
            </a:r>
          </a:p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a more beautiful, sustainable </a:t>
            </a:r>
          </a:p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and inclusive future?</a:t>
            </a:r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522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161189-9E70-4468-AE6E-519A8EDE8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FA8A403-874B-4E51-914A-83595A151DBF}"/>
              </a:ext>
            </a:extLst>
          </p:cNvPr>
          <p:cNvSpPr/>
          <p:nvPr/>
        </p:nvSpPr>
        <p:spPr>
          <a:xfrm>
            <a:off x="2805197" y="2538113"/>
            <a:ext cx="4758578" cy="73152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5E39AD-B721-4C46-962F-9E623C2FF82C}"/>
              </a:ext>
            </a:extLst>
          </p:cNvPr>
          <p:cNvSpPr txBox="1"/>
          <p:nvPr/>
        </p:nvSpPr>
        <p:spPr>
          <a:xfrm>
            <a:off x="3524435" y="5767492"/>
            <a:ext cx="60534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Apply now for the 2022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9362DF-BCCA-40F0-8566-643AB8A2367C}"/>
              </a:ext>
            </a:extLst>
          </p:cNvPr>
          <p:cNvSpPr txBox="1"/>
          <p:nvPr/>
        </p:nvSpPr>
        <p:spPr>
          <a:xfrm>
            <a:off x="891649" y="6598489"/>
            <a:ext cx="8686252" cy="84638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European Bauhaus Prizes</a:t>
            </a:r>
            <a:endParaRPr lang="en-GB" sz="49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180638-226C-4EE2-8081-11626726E08D}"/>
              </a:ext>
            </a:extLst>
          </p:cNvPr>
          <p:cNvSpPr txBox="1"/>
          <p:nvPr/>
        </p:nvSpPr>
        <p:spPr>
          <a:xfrm>
            <a:off x="678652" y="963518"/>
            <a:ext cx="697389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YOU READY </a:t>
            </a:r>
          </a:p>
          <a:p>
            <a:r>
              <a:rPr lang="en-US" sz="5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MAKE A DIFFERENCE </a:t>
            </a:r>
          </a:p>
          <a:p>
            <a:r>
              <a:rPr lang="en-US" sz="5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50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WAYS OF LIVING?</a:t>
            </a:r>
            <a:endParaRPr lang="en-GB" sz="5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651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804139-EF80-49B5-B7FE-014F1A9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67E9F3-F5CC-4C0E-8274-235EC564999A}"/>
              </a:ext>
            </a:extLst>
          </p:cNvPr>
          <p:cNvSpPr/>
          <p:nvPr/>
        </p:nvSpPr>
        <p:spPr>
          <a:xfrm>
            <a:off x="4447714" y="1114443"/>
            <a:ext cx="3435658" cy="73152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76080F3-2E5D-4D5A-83A6-5D6937016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857" y="8524782"/>
            <a:ext cx="5337544" cy="1613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76AC6B-21B7-4F15-AA67-F1503960A4A2}"/>
              </a:ext>
            </a:extLst>
          </p:cNvPr>
          <p:cNvSpPr txBox="1"/>
          <p:nvPr/>
        </p:nvSpPr>
        <p:spPr>
          <a:xfrm>
            <a:off x="3383280" y="5630332"/>
            <a:ext cx="6339840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Apply now for the 2022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C50980-9103-4A78-94CE-84C4560E5BD0}"/>
              </a:ext>
            </a:extLst>
          </p:cNvPr>
          <p:cNvSpPr txBox="1"/>
          <p:nvPr/>
        </p:nvSpPr>
        <p:spPr>
          <a:xfrm>
            <a:off x="1066800" y="6593671"/>
            <a:ext cx="8656320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European Bauhaus Prizes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0F393-C9D0-4C39-9584-F3F84C2EBF41}"/>
              </a:ext>
            </a:extLst>
          </p:cNvPr>
          <p:cNvSpPr txBox="1"/>
          <p:nvPr/>
        </p:nvSpPr>
        <p:spPr>
          <a:xfrm>
            <a:off x="589874" y="1052297"/>
            <a:ext cx="8394328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YOU HAVE FRESH IDEAS FOR OUR LIVING SPACES </a:t>
            </a:r>
          </a:p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EVERYDAY EXPERIENCES?</a:t>
            </a:r>
            <a:endParaRPr lang="en-GB" sz="49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96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161189-9E70-4468-AE6E-519A8EDE8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0287000" cy="1028700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FE9D520-DB14-4FBC-BB93-17B78B253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2" y="8482252"/>
            <a:ext cx="5337544" cy="16133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12EFCA-CAC4-49F2-BD65-4155A1E8A83C}"/>
              </a:ext>
            </a:extLst>
          </p:cNvPr>
          <p:cNvSpPr/>
          <p:nvPr/>
        </p:nvSpPr>
        <p:spPr>
          <a:xfrm>
            <a:off x="4133124" y="1895709"/>
            <a:ext cx="4025454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769A02-FEF5-4155-AAFC-79D797C35780}"/>
              </a:ext>
            </a:extLst>
          </p:cNvPr>
          <p:cNvSpPr/>
          <p:nvPr/>
        </p:nvSpPr>
        <p:spPr>
          <a:xfrm>
            <a:off x="1973652" y="2677537"/>
            <a:ext cx="3503870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C76FDAF6-2C86-4409-9C22-3D786BDE4500}"/>
              </a:ext>
            </a:extLst>
          </p:cNvPr>
          <p:cNvSpPr/>
          <p:nvPr/>
        </p:nvSpPr>
        <p:spPr>
          <a:xfrm>
            <a:off x="589874" y="4899123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</a:t>
            </a: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E2C068E0-CCA0-4388-B6B7-9294E18DEB42}"/>
              </a:ext>
            </a:extLst>
          </p:cNvPr>
          <p:cNvSpPr/>
          <p:nvPr/>
        </p:nvSpPr>
        <p:spPr>
          <a:xfrm>
            <a:off x="589875" y="6778203"/>
            <a:ext cx="7160331" cy="704186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4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4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D4EAC-D614-4429-BC45-308E314C4F45}"/>
              </a:ext>
            </a:extLst>
          </p:cNvPr>
          <p:cNvSpPr txBox="1"/>
          <p:nvPr/>
        </p:nvSpPr>
        <p:spPr>
          <a:xfrm>
            <a:off x="589874" y="1064694"/>
            <a:ext cx="8136876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LET'S PAVE THE WAY TO </a:t>
            </a:r>
          </a:p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FUTURE LIVING SPACES </a:t>
            </a:r>
          </a:p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EXPERIENCES</a:t>
            </a:r>
            <a:endParaRPr lang="en-GB" sz="49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498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161189-9E70-4468-AE6E-519A8EDE8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0287000" cy="1028700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FE9D520-DB14-4FBC-BB93-17B78B253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52" y="8482252"/>
            <a:ext cx="5337544" cy="16133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12EFCA-CAC4-49F2-BD65-4155A1E8A83C}"/>
              </a:ext>
            </a:extLst>
          </p:cNvPr>
          <p:cNvSpPr/>
          <p:nvPr/>
        </p:nvSpPr>
        <p:spPr>
          <a:xfrm>
            <a:off x="738430" y="1999398"/>
            <a:ext cx="5372810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D4EAC-D614-4429-BC45-308E314C4F45}"/>
              </a:ext>
            </a:extLst>
          </p:cNvPr>
          <p:cNvSpPr txBox="1"/>
          <p:nvPr/>
        </p:nvSpPr>
        <p:spPr>
          <a:xfrm>
            <a:off x="738429" y="1134666"/>
            <a:ext cx="866068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9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 US HOW YOU ENVISION YOUR TOMORROW!</a:t>
            </a:r>
            <a:endParaRPr lang="en-GB" sz="49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C76FDAF6-2C86-4409-9C22-3D786BDE4500}"/>
              </a:ext>
            </a:extLst>
          </p:cNvPr>
          <p:cNvSpPr/>
          <p:nvPr/>
        </p:nvSpPr>
        <p:spPr>
          <a:xfrm>
            <a:off x="738430" y="4110697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</a:t>
            </a: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E2C068E0-CCA0-4388-B6B7-9294E18DEB42}"/>
              </a:ext>
            </a:extLst>
          </p:cNvPr>
          <p:cNvSpPr/>
          <p:nvPr/>
        </p:nvSpPr>
        <p:spPr>
          <a:xfrm>
            <a:off x="738431" y="5989777"/>
            <a:ext cx="7153818" cy="704186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4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4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89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BB934F4-2F58-4F03-85D0-B081D9C65C25}"/>
              </a:ext>
            </a:extLst>
          </p:cNvPr>
          <p:cNvSpPr/>
          <p:nvPr/>
        </p:nvSpPr>
        <p:spPr>
          <a:xfrm>
            <a:off x="357520" y="427997"/>
            <a:ext cx="9037674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0"/>
              </a:lnSpc>
            </a:pPr>
            <a:r>
              <a:rPr lang="en-IE" sz="5400" dirty="0">
                <a:solidFill>
                  <a:srgbClr val="A8D36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information phase 1</a:t>
            </a:r>
            <a:endParaRPr lang="en-GB" sz="5400" dirty="0">
              <a:solidFill>
                <a:srgbClr val="A8D36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31733A5D-16F5-41F1-AEB5-20FA47B6D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931489"/>
              </p:ext>
            </p:extLst>
          </p:nvPr>
        </p:nvGraphicFramePr>
        <p:xfrm>
          <a:off x="357520" y="1898996"/>
          <a:ext cx="9754145" cy="74856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693874">
                  <a:extLst>
                    <a:ext uri="{9D8B030D-6E8A-4147-A177-3AD203B41FA5}">
                      <a16:colId xmlns:a16="http://schemas.microsoft.com/office/drawing/2014/main" val="3644983944"/>
                    </a:ext>
                  </a:extLst>
                </a:gridCol>
                <a:gridCol w="5060271">
                  <a:extLst>
                    <a:ext uri="{9D8B030D-6E8A-4147-A177-3AD203B41FA5}">
                      <a16:colId xmlns:a16="http://schemas.microsoft.com/office/drawing/2014/main" val="1878397789"/>
                    </a:ext>
                  </a:extLst>
                </a:gridCol>
              </a:tblGrid>
              <a:tr h="827567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Launch Prizes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January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156505"/>
                  </a:ext>
                </a:extLst>
              </a:tr>
              <a:tr h="1074420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Deadline for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 February 2022, 19:00 CET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548793"/>
                  </a:ext>
                </a:extLst>
              </a:tr>
              <a:tr h="1074420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Lead social media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Instagram: @neweuropeanbauhaus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853987"/>
                  </a:ext>
                </a:extLst>
              </a:tr>
              <a:tr h="1565910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3200" b="0" i="0" u="none" strike="noStrike" cap="none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2"/>
                        </a:rPr>
                        <a:t>https://europa.eu/!PFGCNj</a:t>
                      </a:r>
                      <a:endParaRPr lang="en-GB" sz="3200" b="0" i="0" u="none" strike="noStrike" cap="none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32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32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https</a:t>
                      </a:r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://prizes.new-european-bauhaus.eu</a:t>
                      </a:r>
                      <a:r>
                        <a:rPr lang="en-GB" sz="32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/</a:t>
                      </a:r>
                      <a:r>
                        <a:rPr lang="en-GB" sz="32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32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32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892717"/>
                  </a:ext>
                </a:extLst>
              </a:tr>
              <a:tr h="989714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Call to 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Apply now!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009921"/>
                  </a:ext>
                </a:extLst>
              </a:tr>
              <a:tr h="989714">
                <a:tc>
                  <a:txBody>
                    <a:bodyPr/>
                    <a:lstStyle/>
                    <a:p>
                      <a:r>
                        <a:rPr lang="en-GB" sz="3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Primary hashtag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#NewEuropeanBauhaus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956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788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805B78-3157-480D-97F6-2F8148E331F3}"/>
              </a:ext>
            </a:extLst>
          </p:cNvPr>
          <p:cNvSpPr/>
          <p:nvPr/>
        </p:nvSpPr>
        <p:spPr>
          <a:xfrm rot="16200000">
            <a:off x="-2764465" y="3708104"/>
            <a:ext cx="10287000" cy="287079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lowchart: Process 1">
            <a:extLst>
              <a:ext uri="{FF2B5EF4-FFF2-40B4-BE49-F238E27FC236}">
                <a16:creationId xmlns:a16="http://schemas.microsoft.com/office/drawing/2014/main" id="{64B82D0B-5D0C-40F2-92F3-09D8DEFE8CF5}"/>
              </a:ext>
            </a:extLst>
          </p:cNvPr>
          <p:cNvSpPr/>
          <p:nvPr/>
        </p:nvSpPr>
        <p:spPr>
          <a:xfrm rot="16200000">
            <a:off x="-2316569" y="4937971"/>
            <a:ext cx="9391207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solidFill>
                  <a:schemeClr val="bg1"/>
                </a:solidFill>
                <a:latin typeface="EC Square Sans Pro" panose="020B0506040000020004" pitchFamily="34" charset="0"/>
              </a:rPr>
              <a:t>Promotion Prizes Categories</a:t>
            </a:r>
            <a:endParaRPr lang="en-GB" sz="6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310956-ED0F-4BBF-8477-4375CA7118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27" r="32470"/>
          <a:stretch/>
        </p:blipFill>
        <p:spPr>
          <a:xfrm>
            <a:off x="8262350" y="2477164"/>
            <a:ext cx="1939590" cy="60067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32F9C3-2D95-433D-BCCA-B3CD89DA74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496"/>
          <a:stretch/>
        </p:blipFill>
        <p:spPr>
          <a:xfrm>
            <a:off x="3981162" y="2280145"/>
            <a:ext cx="4366249" cy="643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16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3B8D619F-06F9-4BB0-BBCF-059551119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0287000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665198" y="1231386"/>
            <a:ext cx="904166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RECONNECTING WITH NATURE</a:t>
            </a:r>
            <a:endParaRPr lang="en-US" sz="5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16E7D-E445-4EB5-B54A-1162FCFAE99F}"/>
              </a:ext>
            </a:extLst>
          </p:cNvPr>
          <p:cNvSpPr txBox="1"/>
          <p:nvPr/>
        </p:nvSpPr>
        <p:spPr>
          <a:xfrm>
            <a:off x="719805" y="2063603"/>
            <a:ext cx="8858096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b="1" i="0" u="none" strike="noStrike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 you have a project or idea?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1003648" y="4980625"/>
            <a:ext cx="857425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285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3B8D619F-06F9-4BB0-BBCF-059551119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0287000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665198" y="953212"/>
            <a:ext cx="5608011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RECONNECTING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1003648" y="5363397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84B1D2-D62A-4DD4-96E2-BCFF6CEB03A6}"/>
              </a:ext>
            </a:extLst>
          </p:cNvPr>
          <p:cNvSpPr txBox="1"/>
          <p:nvPr/>
        </p:nvSpPr>
        <p:spPr>
          <a:xfrm>
            <a:off x="665199" y="2196023"/>
            <a:ext cx="194084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9F8DCD-D008-4FF7-875E-01363D9FC583}"/>
              </a:ext>
            </a:extLst>
          </p:cNvPr>
          <p:cNvSpPr txBox="1"/>
          <p:nvPr/>
        </p:nvSpPr>
        <p:spPr>
          <a:xfrm>
            <a:off x="667579" y="3438834"/>
            <a:ext cx="2883341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1551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349224" y="1380690"/>
            <a:ext cx="98185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REGAINING A SENSE OF BELONGING</a:t>
            </a:r>
            <a:endParaRPr lang="en-US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16E7D-E445-4EB5-B54A-1162FCFAE99F}"/>
              </a:ext>
            </a:extLst>
          </p:cNvPr>
          <p:cNvSpPr txBox="1"/>
          <p:nvPr/>
        </p:nvSpPr>
        <p:spPr>
          <a:xfrm>
            <a:off x="391754" y="2221853"/>
            <a:ext cx="9620926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Let's rethink our built environment!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3257751" y="5143500"/>
            <a:ext cx="6587999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0169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3B8D619F-06F9-4BB0-BBCF-059551119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0287000" cy="10287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609874" y="3325040"/>
            <a:ext cx="6610848" cy="4045294"/>
            <a:chOff x="1609874" y="1396424"/>
            <a:chExt cx="6610848" cy="404529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002AC76-8996-4597-93DB-2DFC5DA063EE}"/>
                </a:ext>
              </a:extLst>
            </p:cNvPr>
            <p:cNvSpPr txBox="1"/>
            <p:nvPr/>
          </p:nvSpPr>
          <p:spPr>
            <a:xfrm>
              <a:off x="1609874" y="1396424"/>
              <a:ext cx="6610848" cy="1107996"/>
            </a:xfrm>
            <a:prstGeom prst="rect">
              <a:avLst/>
            </a:prstGeom>
            <a:solidFill>
              <a:srgbClr val="AAE2FF"/>
            </a:solidFill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RECONNECTING</a:t>
              </a:r>
              <a:endPara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84B1D2-D62A-4DD4-96E2-BCFF6CEB03A6}"/>
                </a:ext>
              </a:extLst>
            </p:cNvPr>
            <p:cNvSpPr txBox="1"/>
            <p:nvPr/>
          </p:nvSpPr>
          <p:spPr>
            <a:xfrm>
              <a:off x="3243365" y="2865073"/>
              <a:ext cx="2456099" cy="1107996"/>
            </a:xfrm>
            <a:prstGeom prst="rect">
              <a:avLst/>
            </a:prstGeom>
            <a:solidFill>
              <a:srgbClr val="AAE2FF"/>
            </a:solidFill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WITH</a:t>
              </a:r>
              <a:endPara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9F8DCD-D008-4FF7-875E-01363D9FC583}"/>
                </a:ext>
              </a:extLst>
            </p:cNvPr>
            <p:cNvSpPr txBox="1"/>
            <p:nvPr/>
          </p:nvSpPr>
          <p:spPr>
            <a:xfrm>
              <a:off x="4450729" y="4333722"/>
              <a:ext cx="3503663" cy="1107996"/>
            </a:xfrm>
            <a:prstGeom prst="rect">
              <a:avLst/>
            </a:prstGeom>
            <a:solidFill>
              <a:srgbClr val="AAE2FF"/>
            </a:solidFill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NATURE</a:t>
              </a:r>
              <a:endPara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161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AE4663D-5D4E-4B34-A120-EEB081723787}"/>
              </a:ext>
            </a:extLst>
          </p:cNvPr>
          <p:cNvSpPr txBox="1"/>
          <p:nvPr/>
        </p:nvSpPr>
        <p:spPr>
          <a:xfrm>
            <a:off x="665198" y="953212"/>
            <a:ext cx="399824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REGAINING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AF67D4B7-EAFC-4920-A1AA-D8655F7F1F57}"/>
              </a:ext>
            </a:extLst>
          </p:cNvPr>
          <p:cNvSpPr/>
          <p:nvPr/>
        </p:nvSpPr>
        <p:spPr>
          <a:xfrm>
            <a:off x="1003648" y="5363397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20F0FF-7ABF-4E1F-98E0-A122FE5E1D7C}"/>
              </a:ext>
            </a:extLst>
          </p:cNvPr>
          <p:cNvSpPr txBox="1"/>
          <p:nvPr/>
        </p:nvSpPr>
        <p:spPr>
          <a:xfrm>
            <a:off x="1707188" y="2196023"/>
            <a:ext cx="417545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SENSE OF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525DE0-B8DD-414F-BFB2-2D548EA168AF}"/>
              </a:ext>
            </a:extLst>
          </p:cNvPr>
          <p:cNvSpPr txBox="1"/>
          <p:nvPr/>
        </p:nvSpPr>
        <p:spPr>
          <a:xfrm>
            <a:off x="667578" y="3438834"/>
            <a:ext cx="417545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BELONGING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435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349224" y="1380690"/>
            <a:ext cx="97002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REGAINING A SENSE OF BELONGING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616E7D-E445-4EB5-B54A-1162FCFAE99F}"/>
              </a:ext>
            </a:extLst>
          </p:cNvPr>
          <p:cNvSpPr txBox="1"/>
          <p:nvPr/>
        </p:nvSpPr>
        <p:spPr>
          <a:xfrm>
            <a:off x="472375" y="2221853"/>
            <a:ext cx="9453996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b="1" i="0" u="none" strike="noStrike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Call for inspiring projects &amp; ideas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3257751" y="5143500"/>
            <a:ext cx="6587999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6584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AE4663D-5D4E-4B34-A120-EEB081723787}"/>
              </a:ext>
            </a:extLst>
          </p:cNvPr>
          <p:cNvSpPr txBox="1"/>
          <p:nvPr/>
        </p:nvSpPr>
        <p:spPr>
          <a:xfrm>
            <a:off x="4599217" y="737971"/>
            <a:ext cx="399824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REGAINING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AF67D4B7-EAFC-4920-A1AA-D8655F7F1F57}"/>
              </a:ext>
            </a:extLst>
          </p:cNvPr>
          <p:cNvSpPr/>
          <p:nvPr/>
        </p:nvSpPr>
        <p:spPr>
          <a:xfrm>
            <a:off x="653128" y="5143500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20F0FF-7ABF-4E1F-98E0-A122FE5E1D7C}"/>
              </a:ext>
            </a:extLst>
          </p:cNvPr>
          <p:cNvSpPr txBox="1"/>
          <p:nvPr/>
        </p:nvSpPr>
        <p:spPr>
          <a:xfrm>
            <a:off x="5641207" y="1980782"/>
            <a:ext cx="417545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SENSE OF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525DE0-B8DD-414F-BFB2-2D548EA168AF}"/>
              </a:ext>
            </a:extLst>
          </p:cNvPr>
          <p:cNvSpPr txBox="1"/>
          <p:nvPr/>
        </p:nvSpPr>
        <p:spPr>
          <a:xfrm>
            <a:off x="4601597" y="3223593"/>
            <a:ext cx="4175452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BELONGING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796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AE4663D-5D4E-4B34-A120-EEB081723787}"/>
              </a:ext>
            </a:extLst>
          </p:cNvPr>
          <p:cNvSpPr txBox="1"/>
          <p:nvPr/>
        </p:nvSpPr>
        <p:spPr>
          <a:xfrm>
            <a:off x="3591377" y="4202439"/>
            <a:ext cx="4591225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REGAINING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20F0FF-7ABF-4E1F-98E0-A122FE5E1D7C}"/>
              </a:ext>
            </a:extLst>
          </p:cNvPr>
          <p:cNvSpPr txBox="1"/>
          <p:nvPr/>
        </p:nvSpPr>
        <p:spPr>
          <a:xfrm>
            <a:off x="4606735" y="5635279"/>
            <a:ext cx="4794717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SENSE OF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525DE0-B8DD-414F-BFB2-2D548EA168AF}"/>
              </a:ext>
            </a:extLst>
          </p:cNvPr>
          <p:cNvSpPr txBox="1"/>
          <p:nvPr/>
        </p:nvSpPr>
        <p:spPr>
          <a:xfrm>
            <a:off x="3591377" y="7068120"/>
            <a:ext cx="4794717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BELONGING</a:t>
            </a:r>
          </a:p>
        </p:txBody>
      </p:sp>
    </p:spTree>
    <p:extLst>
      <p:ext uri="{BB962C8B-B14F-4D97-AF65-F5344CB8AC3E}">
        <p14:creationId xmlns:p14="http://schemas.microsoft.com/office/powerpoint/2010/main" val="9957029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622666" y="595831"/>
            <a:ext cx="90416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PRIORITISING THE PLACES AND PEOPLE THAT NEED IT THE MOST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16E7D-E445-4EB5-B54A-1162FCFAE99F}"/>
              </a:ext>
            </a:extLst>
          </p:cNvPr>
          <p:cNvSpPr txBox="1"/>
          <p:nvPr/>
        </p:nvSpPr>
        <p:spPr>
          <a:xfrm>
            <a:off x="622666" y="2214304"/>
            <a:ext cx="8660683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4800" b="1" i="0" u="none" strike="noStrike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Put your project or idea forward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1003648" y="4980625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630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805B78-3157-480D-97F6-2F8148E331F3}"/>
              </a:ext>
            </a:extLst>
          </p:cNvPr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lowchart: Process 1">
            <a:extLst>
              <a:ext uri="{FF2B5EF4-FFF2-40B4-BE49-F238E27FC236}">
                <a16:creationId xmlns:a16="http://schemas.microsoft.com/office/drawing/2014/main" id="{64B82D0B-5D0C-40F2-92F3-09D8DEFE8CF5}"/>
              </a:ext>
            </a:extLst>
          </p:cNvPr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designs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576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F6D9312-8F6E-489E-A130-9D18358B27A2}"/>
              </a:ext>
            </a:extLst>
          </p:cNvPr>
          <p:cNvSpPr txBox="1"/>
          <p:nvPr/>
        </p:nvSpPr>
        <p:spPr>
          <a:xfrm>
            <a:off x="665198" y="419986"/>
            <a:ext cx="4867868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PRIORITISING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A3F8EB5F-88F2-40B9-9031-F976F04DFDC9}"/>
              </a:ext>
            </a:extLst>
          </p:cNvPr>
          <p:cNvSpPr/>
          <p:nvPr/>
        </p:nvSpPr>
        <p:spPr>
          <a:xfrm>
            <a:off x="1003648" y="5363397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7DEA74-959D-4885-8034-5BCEF9AF8A70}"/>
              </a:ext>
            </a:extLst>
          </p:cNvPr>
          <p:cNvSpPr txBox="1"/>
          <p:nvPr/>
        </p:nvSpPr>
        <p:spPr>
          <a:xfrm>
            <a:off x="665198" y="1701302"/>
            <a:ext cx="8658543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PLACES AND PEOPLE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DFEBB1-7352-41C5-8F02-5B2603BC796B}"/>
              </a:ext>
            </a:extLst>
          </p:cNvPr>
          <p:cNvSpPr txBox="1"/>
          <p:nvPr/>
        </p:nvSpPr>
        <p:spPr>
          <a:xfrm>
            <a:off x="665199" y="2925647"/>
            <a:ext cx="8274615" cy="1015663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 NEED IT THE MOST</a:t>
            </a:r>
            <a:endParaRPr lang="en-US" sz="6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69037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F6D9312-8F6E-489E-A130-9D18358B27A2}"/>
              </a:ext>
            </a:extLst>
          </p:cNvPr>
          <p:cNvSpPr txBox="1"/>
          <p:nvPr/>
        </p:nvSpPr>
        <p:spPr>
          <a:xfrm>
            <a:off x="549788" y="687124"/>
            <a:ext cx="7333584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PRIORITISING THE</a:t>
            </a:r>
            <a:endParaRPr lang="en-US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7DEA74-959D-4885-8034-5BCEF9AF8A70}"/>
              </a:ext>
            </a:extLst>
          </p:cNvPr>
          <p:cNvSpPr txBox="1"/>
          <p:nvPr/>
        </p:nvSpPr>
        <p:spPr>
          <a:xfrm>
            <a:off x="905575" y="1880717"/>
            <a:ext cx="8475851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PLACES 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PEOPLE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FEBB1-7352-41C5-8F02-5B2603BC796B}"/>
              </a:ext>
            </a:extLst>
          </p:cNvPr>
          <p:cNvSpPr txBox="1"/>
          <p:nvPr/>
        </p:nvSpPr>
        <p:spPr>
          <a:xfrm>
            <a:off x="3862968" y="6779055"/>
            <a:ext cx="5518458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NEED </a:t>
            </a:r>
            <a:r>
              <a:rPr lang="en-US" sz="6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endParaRPr lang="en-US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DFEBB1-7352-41C5-8F02-5B2603BC796B}"/>
              </a:ext>
            </a:extLst>
          </p:cNvPr>
          <p:cNvSpPr txBox="1"/>
          <p:nvPr/>
        </p:nvSpPr>
        <p:spPr>
          <a:xfrm>
            <a:off x="4618136" y="7972648"/>
            <a:ext cx="4407503" cy="1107996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MOST</a:t>
            </a:r>
            <a:endParaRPr lang="en-US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276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02AC76-8996-4597-93DB-2DFC5DA063EE}"/>
              </a:ext>
            </a:extLst>
          </p:cNvPr>
          <p:cNvSpPr txBox="1"/>
          <p:nvPr/>
        </p:nvSpPr>
        <p:spPr>
          <a:xfrm>
            <a:off x="507212" y="646409"/>
            <a:ext cx="927257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cap="all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Shaping </a:t>
            </a:r>
            <a:r>
              <a:rPr lang="en-US" sz="4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circular industrial ecosystem &amp; supporting </a:t>
            </a:r>
            <a:br>
              <a:rPr lang="en-US" sz="4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life-cycle thinking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16E7D-E445-4EB5-B54A-1162FCFAE99F}"/>
              </a:ext>
            </a:extLst>
          </p:cNvPr>
          <p:cNvSpPr txBox="1"/>
          <p:nvPr/>
        </p:nvSpPr>
        <p:spPr>
          <a:xfrm>
            <a:off x="622668" y="2219886"/>
            <a:ext cx="7363092" cy="830997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r>
              <a:rPr lang="en-US" sz="4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Submit your project or idea</a:t>
            </a:r>
            <a:endParaRPr lang="en-GB" sz="4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9D5910F-377C-499F-90A6-E531B6320CF4}"/>
              </a:ext>
            </a:extLst>
          </p:cNvPr>
          <p:cNvSpPr/>
          <p:nvPr/>
        </p:nvSpPr>
        <p:spPr>
          <a:xfrm>
            <a:off x="1003648" y="4980625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6041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23DE00FE-FC03-4FDC-9F3E-ED71EC698599}"/>
              </a:ext>
            </a:extLst>
          </p:cNvPr>
          <p:cNvSpPr/>
          <p:nvPr/>
        </p:nvSpPr>
        <p:spPr>
          <a:xfrm>
            <a:off x="1003648" y="5363397"/>
            <a:ext cx="8660683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pPr algn="r"/>
            <a:r>
              <a:rPr lang="en-IE" sz="3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28 February 19:00 CET</a:t>
            </a:r>
            <a:endParaRPr lang="en-GB" sz="38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512FA57-1350-40CD-98EA-73AAC666AD93}"/>
              </a:ext>
            </a:extLst>
          </p:cNvPr>
          <p:cNvSpPr txBox="1"/>
          <p:nvPr/>
        </p:nvSpPr>
        <p:spPr>
          <a:xfrm>
            <a:off x="497453" y="633882"/>
            <a:ext cx="7146171" cy="984885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Shaping a </a:t>
            </a:r>
            <a:r>
              <a:rPr lang="en-US" sz="5800" b="1" cap="all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</a:t>
            </a:r>
            <a:endParaRPr lang="en-US" sz="5800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D29E18-FBCF-4584-84FF-9E372F27AA1A}"/>
              </a:ext>
            </a:extLst>
          </p:cNvPr>
          <p:cNvSpPr txBox="1"/>
          <p:nvPr/>
        </p:nvSpPr>
        <p:spPr>
          <a:xfrm>
            <a:off x="497454" y="1720753"/>
            <a:ext cx="8001034" cy="984885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 ecosystem</a:t>
            </a:r>
            <a:endParaRPr lang="en-US" sz="5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A0CE3C-197D-4BB1-8A8F-991796FB9DD4}"/>
              </a:ext>
            </a:extLst>
          </p:cNvPr>
          <p:cNvSpPr txBox="1"/>
          <p:nvPr/>
        </p:nvSpPr>
        <p:spPr>
          <a:xfrm>
            <a:off x="497453" y="3918253"/>
            <a:ext cx="6955905" cy="984885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life-cycle thinking</a:t>
            </a:r>
            <a:endParaRPr lang="en-US" sz="5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A0CE3C-197D-4BB1-8A8F-991796FB9DD4}"/>
              </a:ext>
            </a:extLst>
          </p:cNvPr>
          <p:cNvSpPr txBox="1"/>
          <p:nvPr/>
        </p:nvSpPr>
        <p:spPr>
          <a:xfrm>
            <a:off x="497453" y="2819503"/>
            <a:ext cx="5065795" cy="984885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supporting</a:t>
            </a:r>
          </a:p>
        </p:txBody>
      </p:sp>
    </p:spTree>
    <p:extLst>
      <p:ext uri="{BB962C8B-B14F-4D97-AF65-F5344CB8AC3E}">
        <p14:creationId xmlns:p14="http://schemas.microsoft.com/office/powerpoint/2010/main" val="4265465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512FA57-1350-40CD-98EA-73AAC666AD93}"/>
              </a:ext>
            </a:extLst>
          </p:cNvPr>
          <p:cNvSpPr txBox="1"/>
          <p:nvPr/>
        </p:nvSpPr>
        <p:spPr>
          <a:xfrm>
            <a:off x="1804386" y="2732811"/>
            <a:ext cx="7585667" cy="1008000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Shaping a </a:t>
            </a:r>
            <a:r>
              <a:rPr lang="en-US" sz="5800" b="1" cap="all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</a:t>
            </a:r>
            <a:endParaRPr lang="en-US" sz="5800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D29E18-FBCF-4584-84FF-9E372F27AA1A}"/>
              </a:ext>
            </a:extLst>
          </p:cNvPr>
          <p:cNvSpPr txBox="1"/>
          <p:nvPr/>
        </p:nvSpPr>
        <p:spPr>
          <a:xfrm>
            <a:off x="896948" y="4029538"/>
            <a:ext cx="8493105" cy="1008000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 ecosystem</a:t>
            </a:r>
            <a:endParaRPr lang="en-US" sz="5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A0CE3C-197D-4BB1-8A8F-991796FB9DD4}"/>
              </a:ext>
            </a:extLst>
          </p:cNvPr>
          <p:cNvSpPr txBox="1"/>
          <p:nvPr/>
        </p:nvSpPr>
        <p:spPr>
          <a:xfrm>
            <a:off x="2006353" y="7186017"/>
            <a:ext cx="7383700" cy="1008000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life-cycle thinking</a:t>
            </a:r>
            <a:endParaRPr lang="en-US" sz="5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A0CE3C-197D-4BB1-8A8F-991796FB9DD4}"/>
              </a:ext>
            </a:extLst>
          </p:cNvPr>
          <p:cNvSpPr txBox="1"/>
          <p:nvPr/>
        </p:nvSpPr>
        <p:spPr>
          <a:xfrm>
            <a:off x="4012707" y="5876680"/>
            <a:ext cx="5377346" cy="1008000"/>
          </a:xfrm>
          <a:prstGeom prst="rect">
            <a:avLst/>
          </a:prstGeom>
          <a:solidFill>
            <a:srgbClr val="AAE2FF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5800" b="1" cap="all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58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supporting</a:t>
            </a:r>
          </a:p>
        </p:txBody>
      </p:sp>
    </p:spTree>
    <p:extLst>
      <p:ext uri="{BB962C8B-B14F-4D97-AF65-F5344CB8AC3E}">
        <p14:creationId xmlns:p14="http://schemas.microsoft.com/office/powerpoint/2010/main" val="157358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805B78-3157-480D-97F6-2F8148E331F3}"/>
              </a:ext>
            </a:extLst>
          </p:cNvPr>
          <p:cNvSpPr/>
          <p:nvPr/>
        </p:nvSpPr>
        <p:spPr>
          <a:xfrm rot="16200000">
            <a:off x="-2764465" y="3708104"/>
            <a:ext cx="10287000" cy="287079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lowchart: Process 1">
            <a:extLst>
              <a:ext uri="{FF2B5EF4-FFF2-40B4-BE49-F238E27FC236}">
                <a16:creationId xmlns:a16="http://schemas.microsoft.com/office/drawing/2014/main" id="{64B82D0B-5D0C-40F2-92F3-09D8DEFE8CF5}"/>
              </a:ext>
            </a:extLst>
          </p:cNvPr>
          <p:cNvSpPr/>
          <p:nvPr/>
        </p:nvSpPr>
        <p:spPr>
          <a:xfrm rot="16200000">
            <a:off x="-2316569" y="4937971"/>
            <a:ext cx="9391207" cy="878889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solidFill>
                  <a:schemeClr val="bg1"/>
                </a:solidFill>
                <a:latin typeface="EC Square Sans Pro" panose="020B0506040000020004" pitchFamily="34" charset="0"/>
              </a:rPr>
              <a:t>Pr</a:t>
            </a:r>
            <a:r>
              <a:rPr lang="en-IE" sz="6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omotion launch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3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804139-EF80-49B5-B7FE-014F1A9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FD0CE192-74D2-49E1-A3AF-FFE7B1DAD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019" y="8015689"/>
            <a:ext cx="6464265" cy="19539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A8A403-874B-4E51-914A-83595A151DBF}"/>
              </a:ext>
            </a:extLst>
          </p:cNvPr>
          <p:cNvSpPr/>
          <p:nvPr/>
        </p:nvSpPr>
        <p:spPr>
          <a:xfrm>
            <a:off x="1961964" y="1864082"/>
            <a:ext cx="6667131" cy="864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C6434935-1C23-4570-86E1-DCD44D6174C5}"/>
              </a:ext>
            </a:extLst>
          </p:cNvPr>
          <p:cNvSpPr/>
          <p:nvPr/>
        </p:nvSpPr>
        <p:spPr>
          <a:xfrm>
            <a:off x="839593" y="4747805"/>
            <a:ext cx="8810435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88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r>
              <a:rPr lang="en-IE" sz="35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Prizes open until </a:t>
            </a:r>
            <a:r>
              <a:rPr lang="en-IE" sz="35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February </a:t>
            </a:r>
            <a:r>
              <a:rPr lang="en-IE" sz="35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 19:00 CET</a:t>
            </a:r>
            <a:endParaRPr lang="en-GB" sz="35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80638-226C-4EE2-8081-11626726E08D}"/>
              </a:ext>
            </a:extLst>
          </p:cNvPr>
          <p:cNvSpPr txBox="1"/>
          <p:nvPr/>
        </p:nvSpPr>
        <p:spPr>
          <a:xfrm>
            <a:off x="839593" y="840672"/>
            <a:ext cx="8535226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YOU READY </a:t>
            </a:r>
          </a:p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MAKE A DIFFERENCE </a:t>
            </a:r>
          </a:p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61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 WAYS OF LIVING? </a:t>
            </a:r>
            <a:endParaRPr lang="en-GB" sz="6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7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804139-EF80-49B5-B7FE-014F1A9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A8A403-874B-4E51-914A-83595A151DBF}"/>
              </a:ext>
            </a:extLst>
          </p:cNvPr>
          <p:cNvSpPr/>
          <p:nvPr/>
        </p:nvSpPr>
        <p:spPr>
          <a:xfrm>
            <a:off x="1961964" y="1864082"/>
            <a:ext cx="6667131" cy="86400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C6434935-1C23-4570-86E1-DCD44D6174C5}"/>
              </a:ext>
            </a:extLst>
          </p:cNvPr>
          <p:cNvSpPr/>
          <p:nvPr/>
        </p:nvSpPr>
        <p:spPr>
          <a:xfrm>
            <a:off x="839593" y="5023014"/>
            <a:ext cx="8810435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88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now! </a:t>
            </a:r>
          </a:p>
          <a:p>
            <a:r>
              <a:rPr lang="en-IE" sz="35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Prizes open until </a:t>
            </a:r>
            <a:r>
              <a:rPr lang="en-IE" sz="35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February </a:t>
            </a:r>
            <a:r>
              <a:rPr lang="en-IE" sz="35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 19:00 CET</a:t>
            </a:r>
            <a:endParaRPr lang="en-GB" sz="35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80638-226C-4EE2-8081-11626726E08D}"/>
              </a:ext>
            </a:extLst>
          </p:cNvPr>
          <p:cNvSpPr txBox="1"/>
          <p:nvPr/>
        </p:nvSpPr>
        <p:spPr>
          <a:xfrm>
            <a:off x="839593" y="840672"/>
            <a:ext cx="8535226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YOU READY </a:t>
            </a:r>
          </a:p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MAKE A DIFFERENCE </a:t>
            </a:r>
          </a:p>
          <a:p>
            <a:r>
              <a:rPr lang="en-US" sz="6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61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 WAYS OF LIVING? </a:t>
            </a:r>
            <a:endParaRPr lang="en-GB" sz="6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E6D47E-4BD8-497B-904B-561E13C55373}"/>
              </a:ext>
            </a:extLst>
          </p:cNvPr>
          <p:cNvGrpSpPr/>
          <p:nvPr/>
        </p:nvGrpSpPr>
        <p:grpSpPr>
          <a:xfrm>
            <a:off x="2200918" y="9201048"/>
            <a:ext cx="7376983" cy="715943"/>
            <a:chOff x="928854" y="9137041"/>
            <a:chExt cx="7376983" cy="7638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350E01-1476-41F0-BFB0-CA4B1349908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27" t="75911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4E3C44-247A-4C87-A58B-EA5291EB2D5C}"/>
                </a:ext>
              </a:extLst>
            </p:cNvPr>
            <p:cNvSpPr txBox="1"/>
            <p:nvPr/>
          </p:nvSpPr>
          <p:spPr>
            <a:xfrm>
              <a:off x="928854" y="9227731"/>
              <a:ext cx="6040117" cy="67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en-GB" sz="35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NewEuropeanBauhaus</a:t>
              </a:r>
              <a:r>
                <a:rPr lang="en-GB" sz="3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PRIZES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77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804139-EF80-49B5-B7FE-014F1A95F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FD0CE192-74D2-49E1-A3AF-FFE7B1DAD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486" y="7805919"/>
            <a:ext cx="6982029" cy="211043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613856" y="1634895"/>
            <a:ext cx="7183580" cy="5800963"/>
            <a:chOff x="2028548" y="2517947"/>
            <a:chExt cx="6662379" cy="5380077"/>
          </a:xfrm>
        </p:grpSpPr>
        <p:sp>
          <p:nvSpPr>
            <p:cNvPr id="14" name="Flowchart: Process 13">
              <a:extLst>
                <a:ext uri="{FF2B5EF4-FFF2-40B4-BE49-F238E27FC236}">
                  <a16:creationId xmlns:a16="http://schemas.microsoft.com/office/drawing/2014/main" id="{C6434935-1C23-4570-86E1-DCD44D6174C5}"/>
                </a:ext>
              </a:extLst>
            </p:cNvPr>
            <p:cNvSpPr/>
            <p:nvPr/>
          </p:nvSpPr>
          <p:spPr>
            <a:xfrm>
              <a:off x="2028548" y="2517947"/>
              <a:ext cx="6662379" cy="2281808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11800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Are</a:t>
              </a:r>
              <a:r>
                <a:rPr lang="en-IE" sz="11800" b="1" spc="300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YOU</a:t>
              </a:r>
              <a:endParaRPr lang="en-IE" sz="11800" b="1" spc="3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Process 6">
              <a:extLst>
                <a:ext uri="{FF2B5EF4-FFF2-40B4-BE49-F238E27FC236}">
                  <a16:creationId xmlns:a16="http://schemas.microsoft.com/office/drawing/2014/main" id="{C6434935-1C23-4570-86E1-DCD44D6174C5}"/>
                </a:ext>
              </a:extLst>
            </p:cNvPr>
            <p:cNvSpPr/>
            <p:nvPr/>
          </p:nvSpPr>
          <p:spPr>
            <a:xfrm>
              <a:off x="2353196" y="5616216"/>
              <a:ext cx="6013084" cy="2281808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9600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challenge?</a:t>
              </a:r>
              <a:endParaRPr lang="en-IE" sz="96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Flowchart: Process 9">
              <a:extLst>
                <a:ext uri="{FF2B5EF4-FFF2-40B4-BE49-F238E27FC236}">
                  <a16:creationId xmlns:a16="http://schemas.microsoft.com/office/drawing/2014/main" id="{C6434935-1C23-4570-86E1-DCD44D6174C5}"/>
                </a:ext>
              </a:extLst>
            </p:cNvPr>
            <p:cNvSpPr/>
            <p:nvPr/>
          </p:nvSpPr>
          <p:spPr>
            <a:xfrm>
              <a:off x="2490030" y="4054445"/>
              <a:ext cx="5739416" cy="2281808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10500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 </a:t>
              </a:r>
              <a:r>
                <a:rPr lang="en-IE" sz="10500" b="1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the</a:t>
              </a:r>
              <a:endParaRPr lang="en-IE" sz="105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69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55" y="-8877"/>
            <a:ext cx="10304755" cy="10304755"/>
          </a:xfrm>
          <a:prstGeom prst="rect">
            <a:avLst/>
          </a:prstGeom>
        </p:spPr>
      </p:pic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C6434935-1C23-4570-86E1-DCD44D6174C5}"/>
              </a:ext>
            </a:extLst>
          </p:cNvPr>
          <p:cNvSpPr/>
          <p:nvPr/>
        </p:nvSpPr>
        <p:spPr>
          <a:xfrm>
            <a:off x="1322772" y="5595298"/>
            <a:ext cx="7979361" cy="228180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00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 </a:t>
            </a:r>
            <a:r>
              <a:rPr lang="en-IE" sz="10000" b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r>
              <a:rPr lang="en-IE" sz="100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 </a:t>
            </a:r>
          </a:p>
          <a:p>
            <a:r>
              <a:rPr lang="en-IE" sz="37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Prizes open until </a:t>
            </a:r>
            <a:r>
              <a:rPr lang="en-IE" sz="37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 February 19:00 </a:t>
            </a:r>
            <a:r>
              <a:rPr lang="en-IE" sz="3700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CET</a:t>
            </a:r>
            <a:endParaRPr lang="en-GB" sz="37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DCC6D8E2-9E0E-4D79-BE55-7299E50BC983}"/>
              </a:ext>
            </a:extLst>
          </p:cNvPr>
          <p:cNvSpPr/>
          <p:nvPr/>
        </p:nvSpPr>
        <p:spPr>
          <a:xfrm>
            <a:off x="5006451" y="827431"/>
            <a:ext cx="4295681" cy="962702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beautiful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903A1D96-65DF-478A-A533-0A3C4E46CF01}"/>
              </a:ext>
            </a:extLst>
          </p:cNvPr>
          <p:cNvSpPr/>
          <p:nvPr/>
        </p:nvSpPr>
        <p:spPr>
          <a:xfrm>
            <a:off x="5006449" y="2001095"/>
            <a:ext cx="4295683" cy="962701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sustainable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75326A14-F428-464B-808A-D9934D6F5EB0}"/>
              </a:ext>
            </a:extLst>
          </p:cNvPr>
          <p:cNvSpPr/>
          <p:nvPr/>
        </p:nvSpPr>
        <p:spPr>
          <a:xfrm>
            <a:off x="5006451" y="3186710"/>
            <a:ext cx="4295682" cy="962700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600" dirty="0">
                <a:latin typeface="Calibri" panose="020F0502020204030204" pitchFamily="34" charset="0"/>
                <a:cs typeface="Calibri" panose="020F0502020204030204" pitchFamily="34" charset="0"/>
              </a:rPr>
              <a:t>together</a:t>
            </a:r>
            <a:endParaRPr lang="en-GB" sz="6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161189-9E70-4468-AE6E-519A8EDE8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16"/>
            <a:ext cx="10287000" cy="10287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671683" y="4205207"/>
            <a:ext cx="8943634" cy="1903220"/>
            <a:chOff x="589874" y="5726095"/>
            <a:chExt cx="8943634" cy="1903220"/>
          </a:xfrm>
        </p:grpSpPr>
        <p:sp>
          <p:nvSpPr>
            <p:cNvPr id="9" name="Flowchart: Process 8">
              <a:extLst>
                <a:ext uri="{FF2B5EF4-FFF2-40B4-BE49-F238E27FC236}">
                  <a16:creationId xmlns:a16="http://schemas.microsoft.com/office/drawing/2014/main" id="{C76FDAF6-2C86-4409-9C22-3D786BDE4500}"/>
                </a:ext>
              </a:extLst>
            </p:cNvPr>
            <p:cNvSpPr/>
            <p:nvPr/>
          </p:nvSpPr>
          <p:spPr>
            <a:xfrm>
              <a:off x="589874" y="5726095"/>
              <a:ext cx="8943634" cy="975440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sz="6300" b="1" dirty="0" smtClean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Submit your project/idea:</a:t>
              </a:r>
              <a:endParaRPr lang="en-IE" sz="6300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14011E-ECDF-4939-B8F6-A29B48E84FBB}"/>
                </a:ext>
              </a:extLst>
            </p:cNvPr>
            <p:cNvSpPr txBox="1"/>
            <p:nvPr/>
          </p:nvSpPr>
          <p:spPr>
            <a:xfrm>
              <a:off x="615706" y="6921429"/>
              <a:ext cx="8917802" cy="707886"/>
            </a:xfrm>
            <a:prstGeom prst="rect">
              <a:avLst/>
            </a:prstGeom>
            <a:solidFill>
              <a:srgbClr val="AAE2F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IE" sz="40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www.prizes.new-european-bauhaus.eu</a:t>
              </a:r>
              <a:endPara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FD0CE192-74D2-49E1-A3AF-FFE7B1DAD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865" y="7492755"/>
            <a:ext cx="6927270" cy="209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Custom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8D365"/>
      </a:accent1>
      <a:accent2>
        <a:srgbClr val="B8DB81"/>
      </a:accent2>
      <a:accent3>
        <a:srgbClr val="AAE2FF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Custom 1">
      <a:majorFont>
        <a:latin typeface="EC Square Sans Pro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546</Words>
  <Application>Microsoft Office PowerPoint</Application>
  <PresentationFormat>Custom</PresentationFormat>
  <Paragraphs>159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EC Square Sans Pro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</dc:creator>
  <cp:lastModifiedBy>MANTZANA Kassiani (JRC)</cp:lastModifiedBy>
  <cp:revision>31</cp:revision>
  <dcterms:modified xsi:type="dcterms:W3CDTF">2022-01-17T19:00:49Z</dcterms:modified>
</cp:coreProperties>
</file>