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sldIdLst>
    <p:sldId id="256" r:id="rId5"/>
    <p:sldId id="257" r:id="rId6"/>
    <p:sldId id="258" r:id="rId7"/>
    <p:sldId id="259" r:id="rId8"/>
  </p:sldIdLst>
  <p:sldSz cx="4049713" cy="5060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10A02D-BF91-CA24-48E8-A95CA49C237A}" v="2" dt="2026-02-20T09:38:08.5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INBRUCK Sandra (JRC)" userId="S::sandra.steinbrueck@ec.europa.eu::a263eaf0-6ac5-40fc-b4a8-4bebf235fb8b" providerId="AD" clId="Web-{308E382E-1689-3AA6-47A4-287B8272E4D3}"/>
    <pc:docChg chg="mod">
      <pc:chgData name="STEINBRUCK Sandra (JRC)" userId="S::sandra.steinbrueck@ec.europa.eu::a263eaf0-6ac5-40fc-b4a8-4bebf235fb8b" providerId="AD" clId="Web-{308E382E-1689-3AA6-47A4-287B8272E4D3}" dt="2026-02-20T09:29:46.674" v="0" actId="33475"/>
      <pc:docMkLst>
        <pc:docMk/>
      </pc:docMkLst>
    </pc:docChg>
  </pc:docChgLst>
  <pc:docChgLst>
    <pc:chgData name="FRANTZIS Pantelis (JRC)" userId="S::panteleimon.frantzis@ec.europa.eu::97b3e848-b73d-4329-92f1-4c4315b33f60" providerId="AD" clId="Web-{9B10A02D-BF91-CA24-48E8-A95CA49C237A}"/>
    <pc:docChg chg="modSld">
      <pc:chgData name="FRANTZIS Pantelis (JRC)" userId="S::panteleimon.frantzis@ec.europa.eu::97b3e848-b73d-4329-92f1-4c4315b33f60" providerId="AD" clId="Web-{9B10A02D-BF91-CA24-48E8-A95CA49C237A}" dt="2026-02-20T09:38:08.512" v="1" actId="1076"/>
      <pc:docMkLst>
        <pc:docMk/>
      </pc:docMkLst>
      <pc:sldChg chg="modSp">
        <pc:chgData name="FRANTZIS Pantelis (JRC)" userId="S::panteleimon.frantzis@ec.europa.eu::97b3e848-b73d-4329-92f1-4c4315b33f60" providerId="AD" clId="Web-{9B10A02D-BF91-CA24-48E8-A95CA49C237A}" dt="2026-02-20T09:38:08.512" v="1" actId="1076"/>
        <pc:sldMkLst>
          <pc:docMk/>
          <pc:sldMk cId="805794100" sldId="258"/>
        </pc:sldMkLst>
        <pc:picChg chg="mod">
          <ac:chgData name="FRANTZIS Pantelis (JRC)" userId="S::panteleimon.frantzis@ec.europa.eu::97b3e848-b73d-4329-92f1-4c4315b33f60" providerId="AD" clId="Web-{9B10A02D-BF91-CA24-48E8-A95CA49C237A}" dt="2026-02-20T09:38:08.512" v="1" actId="1076"/>
          <ac:picMkLst>
            <pc:docMk/>
            <pc:sldMk cId="805794100" sldId="258"/>
            <ac:picMk id="5" creationId="{20B63CD5-1D6A-B8D8-E542-788D2464533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3729" y="828263"/>
            <a:ext cx="3442256" cy="1761960"/>
          </a:xfrm>
        </p:spPr>
        <p:txBody>
          <a:bodyPr anchor="b"/>
          <a:lstStyle>
            <a:lvl1pPr algn="ctr">
              <a:defRPr sz="2657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214" y="2658171"/>
            <a:ext cx="3037285" cy="1221891"/>
          </a:xfrm>
        </p:spPr>
        <p:txBody>
          <a:bodyPr/>
          <a:lstStyle>
            <a:lvl1pPr marL="0" indent="0" algn="ctr">
              <a:buNone/>
              <a:defRPr sz="1063"/>
            </a:lvl1pPr>
            <a:lvl2pPr marL="202494" indent="0" algn="ctr">
              <a:buNone/>
              <a:defRPr sz="886"/>
            </a:lvl2pPr>
            <a:lvl3pPr marL="404988" indent="0" algn="ctr">
              <a:buNone/>
              <a:defRPr sz="797"/>
            </a:lvl3pPr>
            <a:lvl4pPr marL="607482" indent="0" algn="ctr">
              <a:buNone/>
              <a:defRPr sz="709"/>
            </a:lvl4pPr>
            <a:lvl5pPr marL="809976" indent="0" algn="ctr">
              <a:buNone/>
              <a:defRPr sz="709"/>
            </a:lvl5pPr>
            <a:lvl6pPr marL="1012469" indent="0" algn="ctr">
              <a:buNone/>
              <a:defRPr sz="709"/>
            </a:lvl6pPr>
            <a:lvl7pPr marL="1214963" indent="0" algn="ctr">
              <a:buNone/>
              <a:defRPr sz="709"/>
            </a:lvl7pPr>
            <a:lvl8pPr marL="1417457" indent="0" algn="ctr">
              <a:buNone/>
              <a:defRPr sz="709"/>
            </a:lvl8pPr>
            <a:lvl9pPr marL="1619951" indent="0" algn="ctr">
              <a:buNone/>
              <a:defRPr sz="709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912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533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98076" y="269449"/>
            <a:ext cx="873219" cy="428892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8418" y="269449"/>
            <a:ext cx="2569037" cy="4288921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1068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33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309" y="1261725"/>
            <a:ext cx="3492877" cy="2105214"/>
          </a:xfrm>
        </p:spPr>
        <p:txBody>
          <a:bodyPr anchor="b"/>
          <a:lstStyle>
            <a:lvl1pPr>
              <a:defRPr sz="2657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309" y="3386855"/>
            <a:ext cx="3492877" cy="1107082"/>
          </a:xfrm>
        </p:spPr>
        <p:txBody>
          <a:bodyPr/>
          <a:lstStyle>
            <a:lvl1pPr marL="0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1pPr>
            <a:lvl2pPr marL="202494" indent="0">
              <a:buNone/>
              <a:defRPr sz="886">
                <a:solidFill>
                  <a:schemeClr val="tx1">
                    <a:tint val="82000"/>
                  </a:schemeClr>
                </a:solidFill>
              </a:defRPr>
            </a:lvl2pPr>
            <a:lvl3pPr marL="404988" indent="0">
              <a:buNone/>
              <a:defRPr sz="797">
                <a:solidFill>
                  <a:schemeClr val="tx1">
                    <a:tint val="82000"/>
                  </a:schemeClr>
                </a:solidFill>
              </a:defRPr>
            </a:lvl3pPr>
            <a:lvl4pPr marL="607482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4pPr>
            <a:lvl5pPr marL="809976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5pPr>
            <a:lvl6pPr marL="1012469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6pPr>
            <a:lvl7pPr marL="1214963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7pPr>
            <a:lvl8pPr marL="1417457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8pPr>
            <a:lvl9pPr marL="1619951" indent="0">
              <a:buNone/>
              <a:defRPr sz="70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406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418" y="1347244"/>
            <a:ext cx="1721128" cy="321112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0167" y="1347244"/>
            <a:ext cx="1721128" cy="321112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056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45" y="269450"/>
            <a:ext cx="3492877" cy="97821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946" y="1240636"/>
            <a:ext cx="1713218" cy="608017"/>
          </a:xfrm>
        </p:spPr>
        <p:txBody>
          <a:bodyPr anchor="b"/>
          <a:lstStyle>
            <a:lvl1pPr marL="0" indent="0">
              <a:buNone/>
              <a:defRPr sz="1063" b="1"/>
            </a:lvl1pPr>
            <a:lvl2pPr marL="202494" indent="0">
              <a:buNone/>
              <a:defRPr sz="886" b="1"/>
            </a:lvl2pPr>
            <a:lvl3pPr marL="404988" indent="0">
              <a:buNone/>
              <a:defRPr sz="797" b="1"/>
            </a:lvl3pPr>
            <a:lvl4pPr marL="607482" indent="0">
              <a:buNone/>
              <a:defRPr sz="709" b="1"/>
            </a:lvl4pPr>
            <a:lvl5pPr marL="809976" indent="0">
              <a:buNone/>
              <a:defRPr sz="709" b="1"/>
            </a:lvl5pPr>
            <a:lvl6pPr marL="1012469" indent="0">
              <a:buNone/>
              <a:defRPr sz="709" b="1"/>
            </a:lvl6pPr>
            <a:lvl7pPr marL="1214963" indent="0">
              <a:buNone/>
              <a:defRPr sz="709" b="1"/>
            </a:lvl7pPr>
            <a:lvl8pPr marL="1417457" indent="0">
              <a:buNone/>
              <a:defRPr sz="709" b="1"/>
            </a:lvl8pPr>
            <a:lvl9pPr marL="1619951" indent="0">
              <a:buNone/>
              <a:defRPr sz="70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8946" y="1848653"/>
            <a:ext cx="1713218" cy="271908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50168" y="1240636"/>
            <a:ext cx="1721655" cy="608017"/>
          </a:xfrm>
        </p:spPr>
        <p:txBody>
          <a:bodyPr anchor="b"/>
          <a:lstStyle>
            <a:lvl1pPr marL="0" indent="0">
              <a:buNone/>
              <a:defRPr sz="1063" b="1"/>
            </a:lvl1pPr>
            <a:lvl2pPr marL="202494" indent="0">
              <a:buNone/>
              <a:defRPr sz="886" b="1"/>
            </a:lvl2pPr>
            <a:lvl3pPr marL="404988" indent="0">
              <a:buNone/>
              <a:defRPr sz="797" b="1"/>
            </a:lvl3pPr>
            <a:lvl4pPr marL="607482" indent="0">
              <a:buNone/>
              <a:defRPr sz="709" b="1"/>
            </a:lvl4pPr>
            <a:lvl5pPr marL="809976" indent="0">
              <a:buNone/>
              <a:defRPr sz="709" b="1"/>
            </a:lvl5pPr>
            <a:lvl6pPr marL="1012469" indent="0">
              <a:buNone/>
              <a:defRPr sz="709" b="1"/>
            </a:lvl6pPr>
            <a:lvl7pPr marL="1214963" indent="0">
              <a:buNone/>
              <a:defRPr sz="709" b="1"/>
            </a:lvl7pPr>
            <a:lvl8pPr marL="1417457" indent="0">
              <a:buNone/>
              <a:defRPr sz="709" b="1"/>
            </a:lvl8pPr>
            <a:lvl9pPr marL="1619951" indent="0">
              <a:buNone/>
              <a:defRPr sz="70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50168" y="1848653"/>
            <a:ext cx="1721655" cy="271908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682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77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057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45" y="337397"/>
            <a:ext cx="1306138" cy="1180888"/>
          </a:xfrm>
        </p:spPr>
        <p:txBody>
          <a:bodyPr anchor="b"/>
          <a:lstStyle>
            <a:lvl1pPr>
              <a:defRPr sz="1417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1656" y="728684"/>
            <a:ext cx="2050167" cy="3596555"/>
          </a:xfrm>
        </p:spPr>
        <p:txBody>
          <a:bodyPr/>
          <a:lstStyle>
            <a:lvl1pPr>
              <a:defRPr sz="1417"/>
            </a:lvl1pPr>
            <a:lvl2pPr>
              <a:defRPr sz="1240"/>
            </a:lvl2pPr>
            <a:lvl3pPr>
              <a:defRPr sz="1063"/>
            </a:lvl3pPr>
            <a:lvl4pPr>
              <a:defRPr sz="886"/>
            </a:lvl4pPr>
            <a:lvl5pPr>
              <a:defRPr sz="886"/>
            </a:lvl5pPr>
            <a:lvl6pPr>
              <a:defRPr sz="886"/>
            </a:lvl6pPr>
            <a:lvl7pPr>
              <a:defRPr sz="886"/>
            </a:lvl7pPr>
            <a:lvl8pPr>
              <a:defRPr sz="886"/>
            </a:lvl8pPr>
            <a:lvl9pPr>
              <a:defRPr sz="886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8945" y="1518285"/>
            <a:ext cx="1306138" cy="2812811"/>
          </a:xfrm>
        </p:spPr>
        <p:txBody>
          <a:bodyPr/>
          <a:lstStyle>
            <a:lvl1pPr marL="0" indent="0">
              <a:buNone/>
              <a:defRPr sz="709"/>
            </a:lvl1pPr>
            <a:lvl2pPr marL="202494" indent="0">
              <a:buNone/>
              <a:defRPr sz="620"/>
            </a:lvl2pPr>
            <a:lvl3pPr marL="404988" indent="0">
              <a:buNone/>
              <a:defRPr sz="531"/>
            </a:lvl3pPr>
            <a:lvl4pPr marL="607482" indent="0">
              <a:buNone/>
              <a:defRPr sz="443"/>
            </a:lvl4pPr>
            <a:lvl5pPr marL="809976" indent="0">
              <a:buNone/>
              <a:defRPr sz="443"/>
            </a:lvl5pPr>
            <a:lvl6pPr marL="1012469" indent="0">
              <a:buNone/>
              <a:defRPr sz="443"/>
            </a:lvl6pPr>
            <a:lvl7pPr marL="1214963" indent="0">
              <a:buNone/>
              <a:defRPr sz="443"/>
            </a:lvl7pPr>
            <a:lvl8pPr marL="1417457" indent="0">
              <a:buNone/>
              <a:defRPr sz="443"/>
            </a:lvl8pPr>
            <a:lvl9pPr marL="1619951" indent="0">
              <a:buNone/>
              <a:defRPr sz="44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5641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45" y="337397"/>
            <a:ext cx="1306138" cy="1180888"/>
          </a:xfrm>
        </p:spPr>
        <p:txBody>
          <a:bodyPr anchor="b"/>
          <a:lstStyle>
            <a:lvl1pPr>
              <a:defRPr sz="1417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21656" y="728684"/>
            <a:ext cx="2050167" cy="3596555"/>
          </a:xfrm>
        </p:spPr>
        <p:txBody>
          <a:bodyPr anchor="t"/>
          <a:lstStyle>
            <a:lvl1pPr marL="0" indent="0">
              <a:buNone/>
              <a:defRPr sz="1417"/>
            </a:lvl1pPr>
            <a:lvl2pPr marL="202494" indent="0">
              <a:buNone/>
              <a:defRPr sz="1240"/>
            </a:lvl2pPr>
            <a:lvl3pPr marL="404988" indent="0">
              <a:buNone/>
              <a:defRPr sz="1063"/>
            </a:lvl3pPr>
            <a:lvl4pPr marL="607482" indent="0">
              <a:buNone/>
              <a:defRPr sz="886"/>
            </a:lvl4pPr>
            <a:lvl5pPr marL="809976" indent="0">
              <a:buNone/>
              <a:defRPr sz="886"/>
            </a:lvl5pPr>
            <a:lvl6pPr marL="1012469" indent="0">
              <a:buNone/>
              <a:defRPr sz="886"/>
            </a:lvl6pPr>
            <a:lvl7pPr marL="1214963" indent="0">
              <a:buNone/>
              <a:defRPr sz="886"/>
            </a:lvl7pPr>
            <a:lvl8pPr marL="1417457" indent="0">
              <a:buNone/>
              <a:defRPr sz="886"/>
            </a:lvl8pPr>
            <a:lvl9pPr marL="1619951" indent="0">
              <a:buNone/>
              <a:defRPr sz="886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8945" y="1518285"/>
            <a:ext cx="1306138" cy="2812811"/>
          </a:xfrm>
        </p:spPr>
        <p:txBody>
          <a:bodyPr/>
          <a:lstStyle>
            <a:lvl1pPr marL="0" indent="0">
              <a:buNone/>
              <a:defRPr sz="709"/>
            </a:lvl1pPr>
            <a:lvl2pPr marL="202494" indent="0">
              <a:buNone/>
              <a:defRPr sz="620"/>
            </a:lvl2pPr>
            <a:lvl3pPr marL="404988" indent="0">
              <a:buNone/>
              <a:defRPr sz="531"/>
            </a:lvl3pPr>
            <a:lvl4pPr marL="607482" indent="0">
              <a:buNone/>
              <a:defRPr sz="443"/>
            </a:lvl4pPr>
            <a:lvl5pPr marL="809976" indent="0">
              <a:buNone/>
              <a:defRPr sz="443"/>
            </a:lvl5pPr>
            <a:lvl6pPr marL="1012469" indent="0">
              <a:buNone/>
              <a:defRPr sz="443"/>
            </a:lvl6pPr>
            <a:lvl7pPr marL="1214963" indent="0">
              <a:buNone/>
              <a:defRPr sz="443"/>
            </a:lvl7pPr>
            <a:lvl8pPr marL="1417457" indent="0">
              <a:buNone/>
              <a:defRPr sz="443"/>
            </a:lvl8pPr>
            <a:lvl9pPr marL="1619951" indent="0">
              <a:buNone/>
              <a:defRPr sz="44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114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418" y="269450"/>
            <a:ext cx="3492877" cy="978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418" y="1347244"/>
            <a:ext cx="3492877" cy="3211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8418" y="4690752"/>
            <a:ext cx="911185" cy="2694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9F1C67-319F-E74A-B741-7BFB2AA05125}" type="datetimeFigureOut">
              <a:rPr lang="fr-FR" smtClean="0"/>
              <a:t>20/02/2026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468" y="4690752"/>
            <a:ext cx="1366778" cy="2694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60110" y="4690752"/>
            <a:ext cx="911185" cy="2694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A746B-C34D-FA43-9C98-ABEF5F5FC21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370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04988" rtl="0" eaLnBrk="1" latinLnBrk="0" hangingPunct="1">
        <a:lnSpc>
          <a:spcPct val="90000"/>
        </a:lnSpc>
        <a:spcBef>
          <a:spcPct val="0"/>
        </a:spcBef>
        <a:buNone/>
        <a:defRPr sz="19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1247" indent="-101247" algn="l" defTabSz="404988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240" kern="1200">
          <a:solidFill>
            <a:schemeClr val="tx1"/>
          </a:solidFill>
          <a:latin typeface="+mn-lt"/>
          <a:ea typeface="+mn-ea"/>
          <a:cs typeface="+mn-cs"/>
        </a:defRPr>
      </a:lvl1pPr>
      <a:lvl2pPr marL="303741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06235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886" kern="1200">
          <a:solidFill>
            <a:schemeClr val="tx1"/>
          </a:solidFill>
          <a:latin typeface="+mn-lt"/>
          <a:ea typeface="+mn-ea"/>
          <a:cs typeface="+mn-cs"/>
        </a:defRPr>
      </a:lvl3pPr>
      <a:lvl4pPr marL="708729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4pPr>
      <a:lvl5pPr marL="911222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5pPr>
      <a:lvl6pPr marL="1113716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6pPr>
      <a:lvl7pPr marL="1316210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7pPr>
      <a:lvl8pPr marL="1518704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8pPr>
      <a:lvl9pPr marL="1721198" indent="-101247" algn="l" defTabSz="404988" rtl="0" eaLnBrk="1" latinLnBrk="0" hangingPunct="1">
        <a:lnSpc>
          <a:spcPct val="90000"/>
        </a:lnSpc>
        <a:spcBef>
          <a:spcPts val="221"/>
        </a:spcBef>
        <a:buFont typeface="Arial" panose="020B0604020202020204" pitchFamily="34" charset="0"/>
        <a:buChar char="•"/>
        <a:defRPr sz="7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1pPr>
      <a:lvl2pPr marL="202494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2pPr>
      <a:lvl3pPr marL="404988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3pPr>
      <a:lvl4pPr marL="607482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4pPr>
      <a:lvl5pPr marL="809976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5pPr>
      <a:lvl6pPr marL="1012469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6pPr>
      <a:lvl7pPr marL="1214963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7pPr>
      <a:lvl8pPr marL="1417457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8pPr>
      <a:lvl9pPr marL="1619951" algn="l" defTabSz="404988" rtl="0" eaLnBrk="1" latinLnBrk="0" hangingPunct="1">
        <a:defRPr sz="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B63CD5-1D6A-B8D8-E542-788D24645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082499" cy="506095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4D89C82-499B-D825-2CE0-E0A4D896FAF3}"/>
              </a:ext>
            </a:extLst>
          </p:cNvPr>
          <p:cNvSpPr txBox="1"/>
          <p:nvPr/>
        </p:nvSpPr>
        <p:spPr>
          <a:xfrm>
            <a:off x="215152" y="363693"/>
            <a:ext cx="3469341" cy="1679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3500">
                <a:solidFill>
                  <a:schemeClr val="bg1"/>
                </a:solidFill>
                <a:latin typeface="Titillium Web" pitchFamily="2" charset="77"/>
              </a:rPr>
              <a:t>APPLICATIONS</a:t>
            </a:r>
          </a:p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3500">
                <a:solidFill>
                  <a:schemeClr val="bg1"/>
                </a:solidFill>
                <a:latin typeface="Titillium Web" pitchFamily="2" charset="77"/>
              </a:rPr>
              <a:t>OPEN FOR</a:t>
            </a:r>
          </a:p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3500" b="1">
                <a:solidFill>
                  <a:schemeClr val="bg1"/>
                </a:solidFill>
                <a:latin typeface="Titillium Web Black" pitchFamily="2" charset="77"/>
              </a:rPr>
              <a:t>NEW EUROPEAN</a:t>
            </a:r>
          </a:p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3500" b="1">
                <a:solidFill>
                  <a:schemeClr val="bg1"/>
                </a:solidFill>
                <a:latin typeface="Titillium Web Black" pitchFamily="2" charset="77"/>
              </a:rPr>
              <a:t>BAUHAUS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013B7C8-DB90-D843-26DF-74C7D3BCD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04" y="2042999"/>
            <a:ext cx="146224" cy="177662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905629E-9274-D917-A4A2-0C826C751C3B}"/>
              </a:ext>
            </a:extLst>
          </p:cNvPr>
          <p:cNvSpPr txBox="1"/>
          <p:nvPr/>
        </p:nvSpPr>
        <p:spPr>
          <a:xfrm>
            <a:off x="786473" y="2211446"/>
            <a:ext cx="3469341" cy="330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2000" b="1">
                <a:solidFill>
                  <a:schemeClr val="bg1"/>
                </a:solidFill>
                <a:latin typeface="Titillium Web Black" pitchFamily="2" charset="77"/>
              </a:rPr>
              <a:t>PRIZES</a:t>
            </a:r>
            <a:r>
              <a:rPr lang="fr-FR" sz="2000">
                <a:solidFill>
                  <a:schemeClr val="bg1"/>
                </a:solidFill>
                <a:latin typeface="Titillium Web" pitchFamily="2" charset="77"/>
              </a:rPr>
              <a:t>2026</a:t>
            </a:r>
            <a:endParaRPr lang="fr-FR" sz="2000" b="1">
              <a:solidFill>
                <a:schemeClr val="bg1"/>
              </a:solidFill>
              <a:latin typeface="Titillium Web Black" pitchFamily="2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3F77C29-8754-DF40-B696-E399BCC7AA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574" y="2596066"/>
            <a:ext cx="2006618" cy="87641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577FE0B-8236-9B80-842A-AE6D62828145}"/>
              </a:ext>
            </a:extLst>
          </p:cNvPr>
          <p:cNvSpPr txBox="1"/>
          <p:nvPr/>
        </p:nvSpPr>
        <p:spPr>
          <a:xfrm>
            <a:off x="906518" y="2698428"/>
            <a:ext cx="3469341" cy="694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b="1">
                <a:solidFill>
                  <a:schemeClr val="bg1"/>
                </a:solidFill>
                <a:latin typeface="Titillium Web Black" pitchFamily="2" charset="77"/>
              </a:rPr>
              <a:t>BOOST </a:t>
            </a:r>
            <a:br>
              <a:rPr lang="fr-FR" b="1">
                <a:solidFill>
                  <a:schemeClr val="bg1"/>
                </a:solidFill>
                <a:latin typeface="Titillium Web Black" pitchFamily="2" charset="77"/>
              </a:rPr>
            </a:br>
            <a:r>
              <a:rPr lang="fr-FR" b="1">
                <a:solidFill>
                  <a:schemeClr val="bg1"/>
                </a:solidFill>
                <a:latin typeface="Titillium Web Black" pitchFamily="2" charset="77"/>
              </a:rPr>
              <a:t>FOR SMALL </a:t>
            </a:r>
            <a:br>
              <a:rPr lang="fr-FR" b="1">
                <a:solidFill>
                  <a:schemeClr val="bg1"/>
                </a:solidFill>
                <a:latin typeface="Titillium Web Black" pitchFamily="2" charset="77"/>
              </a:rPr>
            </a:br>
            <a:r>
              <a:rPr lang="fr-FR" b="1">
                <a:solidFill>
                  <a:schemeClr val="bg1"/>
                </a:solidFill>
                <a:latin typeface="Titillium Web Black" pitchFamily="2" charset="77"/>
              </a:rPr>
              <a:t>MUNICIPALITIES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671CA-6158-6340-AD19-31F5D6158DA8}"/>
              </a:ext>
            </a:extLst>
          </p:cNvPr>
          <p:cNvSpPr txBox="1"/>
          <p:nvPr/>
        </p:nvSpPr>
        <p:spPr>
          <a:xfrm>
            <a:off x="786472" y="3624378"/>
            <a:ext cx="3469341" cy="3308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2000">
                <a:solidFill>
                  <a:schemeClr val="bg1"/>
                </a:solidFill>
                <a:latin typeface="Titillium Web" pitchFamily="2" charset="77"/>
              </a:rPr>
              <a:t>APPLY BY </a:t>
            </a:r>
            <a:r>
              <a:rPr lang="fr-FR" sz="2000" b="1">
                <a:solidFill>
                  <a:schemeClr val="bg1"/>
                </a:solidFill>
                <a:latin typeface="Titillium Web Black" pitchFamily="2" charset="77"/>
              </a:rPr>
              <a:t>17 MARCH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C9F3706-B7A9-B60C-0E1E-D29057ACF640}"/>
              </a:ext>
            </a:extLst>
          </p:cNvPr>
          <p:cNvSpPr txBox="1"/>
          <p:nvPr/>
        </p:nvSpPr>
        <p:spPr>
          <a:xfrm>
            <a:off x="215151" y="4317442"/>
            <a:ext cx="3469341" cy="546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2000">
                <a:solidFill>
                  <a:schemeClr val="bg1"/>
                </a:solidFill>
                <a:latin typeface="Titillium Web" pitchFamily="2" charset="77"/>
              </a:rPr>
              <a:t>WHAT’S NEW</a:t>
            </a:r>
            <a:br>
              <a:rPr lang="fr-FR" sz="2000">
                <a:solidFill>
                  <a:schemeClr val="bg1"/>
                </a:solidFill>
                <a:latin typeface="Titillium Web" pitchFamily="2" charset="77"/>
              </a:rPr>
            </a:br>
            <a:r>
              <a:rPr lang="fr-FR" sz="2000">
                <a:solidFill>
                  <a:schemeClr val="bg1"/>
                </a:solidFill>
                <a:latin typeface="Titillium Web" pitchFamily="2" charset="77"/>
              </a:rPr>
              <a:t>THIS YEAR</a:t>
            </a:r>
            <a:endParaRPr lang="fr-FR" sz="2000" b="1">
              <a:solidFill>
                <a:schemeClr val="bg1"/>
              </a:solidFill>
              <a:latin typeface="Titillium Web Black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0B8BB45-1E33-2998-177D-054C8BBFC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6391" y="4316237"/>
            <a:ext cx="1038171" cy="43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615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064032A3-A88E-F5BE-AAFB-8968D145C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4468" y="-167789"/>
            <a:ext cx="8295320" cy="552770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7480692-F83D-C8DA-36C1-BCE5F7894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2622" y="-963184"/>
            <a:ext cx="2729627" cy="258577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CF98865-9D6B-B11A-D653-24F990F75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9382" y="1296328"/>
            <a:ext cx="2840198" cy="270477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EC12428-C1C8-A84C-0F9E-F6E2F5EC2886}"/>
              </a:ext>
            </a:extLst>
          </p:cNvPr>
          <p:cNvSpPr txBox="1"/>
          <p:nvPr/>
        </p:nvSpPr>
        <p:spPr>
          <a:xfrm>
            <a:off x="1668566" y="1826284"/>
            <a:ext cx="3469341" cy="591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Aft>
                <a:spcPts val="80"/>
              </a:spcAft>
            </a:pPr>
            <a:r>
              <a:rPr lang="fr-FR" sz="2200" b="1">
                <a:solidFill>
                  <a:schemeClr val="bg1"/>
                </a:solidFill>
                <a:latin typeface="Titillium Web Black" pitchFamily="2" charset="77"/>
              </a:rPr>
              <a:t>NEW</a:t>
            </a:r>
            <a:br>
              <a:rPr lang="fr-FR" sz="2200" b="1">
                <a:solidFill>
                  <a:schemeClr val="bg1"/>
                </a:solidFill>
                <a:latin typeface="Titillium Web Black" pitchFamily="2" charset="77"/>
              </a:rPr>
            </a:br>
            <a:r>
              <a:rPr lang="fr-FR" sz="2200" b="1">
                <a:solidFill>
                  <a:schemeClr val="bg1"/>
                </a:solidFill>
                <a:latin typeface="Titillium Web Black" pitchFamily="2" charset="77"/>
              </a:rPr>
              <a:t>CATEGORIES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91BEEA4-1159-F4D3-6AE2-39E07B963936}"/>
              </a:ext>
            </a:extLst>
          </p:cNvPr>
          <p:cNvSpPr txBox="1"/>
          <p:nvPr/>
        </p:nvSpPr>
        <p:spPr>
          <a:xfrm>
            <a:off x="1615226" y="2453783"/>
            <a:ext cx="3469341" cy="705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70000"/>
              </a:lnSpc>
              <a:spcAft>
                <a:spcPts val="80"/>
              </a:spcAft>
              <a:buFont typeface="Arial" panose="020B0604020202020204" pitchFamily="34" charset="0"/>
              <a:buChar char="•"/>
            </a:pPr>
            <a:r>
              <a:rPr lang="fr-FR" sz="1300" err="1">
                <a:solidFill>
                  <a:schemeClr val="bg1"/>
                </a:solidFill>
                <a:latin typeface="Titillium Web" pitchFamily="2" charset="77"/>
              </a:rPr>
              <a:t>Circularity</a:t>
            </a:r>
            <a:r>
              <a:rPr lang="fr-FR" sz="1300">
                <a:solidFill>
                  <a:schemeClr val="bg1"/>
                </a:solidFill>
                <a:latin typeface="Titillium Web" pitchFamily="2" charset="77"/>
              </a:rPr>
              <a:t> &amp; </a:t>
            </a:r>
            <a:r>
              <a:rPr lang="fr-FR" sz="1300" err="1">
                <a:solidFill>
                  <a:schemeClr val="bg1"/>
                </a:solidFill>
                <a:latin typeface="Titillium Web" pitchFamily="2" charset="77"/>
              </a:rPr>
              <a:t>sustainability</a:t>
            </a:r>
            <a:endParaRPr lang="fr-FR" sz="1300">
              <a:solidFill>
                <a:schemeClr val="bg1"/>
              </a:solidFill>
              <a:latin typeface="Titillium Web" pitchFamily="2" charset="77"/>
            </a:endParaRPr>
          </a:p>
          <a:p>
            <a:pPr marL="342900" indent="-342900">
              <a:lnSpc>
                <a:spcPct val="70000"/>
              </a:lnSpc>
              <a:spcAft>
                <a:spcPts val="80"/>
              </a:spcAft>
              <a:buFont typeface="Arial" panose="020B0604020202020204" pitchFamily="34" charset="0"/>
              <a:buChar char="•"/>
            </a:pPr>
            <a:r>
              <a:rPr lang="fr-FR" sz="1300">
                <a:solidFill>
                  <a:schemeClr val="bg1"/>
                </a:solidFill>
                <a:latin typeface="Titillium Web" pitchFamily="2" charset="77"/>
              </a:rPr>
              <a:t>Local </a:t>
            </a:r>
            <a:r>
              <a:rPr lang="fr-FR" sz="1300" err="1">
                <a:solidFill>
                  <a:schemeClr val="bg1"/>
                </a:solidFill>
                <a:latin typeface="Titillium Web" pitchFamily="2" charset="77"/>
              </a:rPr>
              <a:t>democracy</a:t>
            </a:r>
            <a:r>
              <a:rPr lang="fr-FR" sz="1300">
                <a:solidFill>
                  <a:schemeClr val="bg1"/>
                </a:solidFill>
                <a:latin typeface="Titillium Web" pitchFamily="2" charset="77"/>
              </a:rPr>
              <a:t> &amp; inclusion </a:t>
            </a:r>
          </a:p>
          <a:p>
            <a:pPr marL="342900" indent="-342900">
              <a:lnSpc>
                <a:spcPct val="70000"/>
              </a:lnSpc>
              <a:spcAft>
                <a:spcPts val="80"/>
              </a:spcAft>
              <a:buFont typeface="Arial" panose="020B0604020202020204" pitchFamily="34" charset="0"/>
              <a:buChar char="•"/>
            </a:pPr>
            <a:r>
              <a:rPr lang="fr-FR" sz="1300">
                <a:solidFill>
                  <a:schemeClr val="bg1"/>
                </a:solidFill>
                <a:latin typeface="Titillium Web" pitchFamily="2" charset="77"/>
              </a:rPr>
              <a:t>Arts, culture &amp; </a:t>
            </a:r>
            <a:r>
              <a:rPr lang="fr-FR" sz="1300" err="1">
                <a:solidFill>
                  <a:schemeClr val="bg1"/>
                </a:solidFill>
                <a:latin typeface="Titillium Web" pitchFamily="2" charset="77"/>
              </a:rPr>
              <a:t>heritage</a:t>
            </a:r>
            <a:endParaRPr lang="fr-FR" sz="1300">
              <a:solidFill>
                <a:schemeClr val="bg1"/>
              </a:solidFill>
              <a:latin typeface="Titillium Web" pitchFamily="2" charset="77"/>
            </a:endParaRPr>
          </a:p>
          <a:p>
            <a:pPr marL="342900" indent="-342900">
              <a:lnSpc>
                <a:spcPct val="70000"/>
              </a:lnSpc>
              <a:spcAft>
                <a:spcPts val="80"/>
              </a:spcAft>
              <a:buFont typeface="Arial" panose="020B0604020202020204" pitchFamily="34" charset="0"/>
              <a:buChar char="•"/>
            </a:pPr>
            <a:r>
              <a:rPr lang="fr-FR" sz="1300" err="1">
                <a:solidFill>
                  <a:schemeClr val="bg1"/>
                </a:solidFill>
                <a:latin typeface="Titillium Web" pitchFamily="2" charset="77"/>
              </a:rPr>
              <a:t>Enablers</a:t>
            </a:r>
            <a:r>
              <a:rPr lang="fr-FR" sz="1300">
                <a:solidFill>
                  <a:schemeClr val="bg1"/>
                </a:solidFill>
                <a:latin typeface="Titillium Web" pitchFamily="2" charset="77"/>
              </a:rPr>
              <a:t> of transformation</a:t>
            </a:r>
            <a:endParaRPr lang="fr-FR" sz="1300" b="1">
              <a:solidFill>
                <a:schemeClr val="bg1"/>
              </a:solidFill>
              <a:latin typeface="Titillium Web Black" pitchFamily="2" charset="77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B095DE38-CC98-5C67-A2A9-D6C71240D3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76" y="3806643"/>
            <a:ext cx="2468880" cy="2348672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A0E37B4-729D-7896-9306-908D40A0CEE7}"/>
              </a:ext>
            </a:extLst>
          </p:cNvPr>
          <p:cNvSpPr txBox="1"/>
          <p:nvPr/>
        </p:nvSpPr>
        <p:spPr>
          <a:xfrm>
            <a:off x="-459470" y="4345045"/>
            <a:ext cx="3469341" cy="500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Aft>
                <a:spcPts val="80"/>
              </a:spcAft>
            </a:pPr>
            <a:r>
              <a:rPr lang="fr-FR" b="1">
                <a:solidFill>
                  <a:srgbClr val="434333"/>
                </a:solidFill>
                <a:latin typeface="Titillium Web" pitchFamily="2" charset="77"/>
              </a:rPr>
              <a:t>SPECIAL PRIZE: </a:t>
            </a:r>
            <a:br>
              <a:rPr lang="fr-FR">
                <a:solidFill>
                  <a:srgbClr val="434333"/>
                </a:solidFill>
                <a:latin typeface="Titillium Web" pitchFamily="2" charset="77"/>
              </a:rPr>
            </a:br>
            <a:r>
              <a:rPr lang="fr-FR">
                <a:solidFill>
                  <a:srgbClr val="434333"/>
                </a:solidFill>
                <a:latin typeface="Titillium Web" pitchFamily="2" charset="77"/>
              </a:rPr>
              <a:t>WATER RESILIENCE</a:t>
            </a:r>
            <a:endParaRPr lang="fr-FR" b="1">
              <a:solidFill>
                <a:srgbClr val="434333"/>
              </a:solidFill>
              <a:latin typeface="Titillium Web Black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5993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20B63CD5-1D6A-B8D8-E542-788D24645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082499" cy="506095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F3BE4B9-1F72-66E5-A4CB-2D7864899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2177" y="483260"/>
            <a:ext cx="4286847" cy="3672203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4759AF98-5A58-5B40-50F4-DB2C10E1DB99}"/>
              </a:ext>
            </a:extLst>
          </p:cNvPr>
          <p:cNvSpPr txBox="1"/>
          <p:nvPr/>
        </p:nvSpPr>
        <p:spPr>
          <a:xfrm>
            <a:off x="1609462" y="1243410"/>
            <a:ext cx="2473036" cy="924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fr-FR" sz="2000" b="1">
                <a:solidFill>
                  <a:srgbClr val="434333"/>
                </a:solidFill>
                <a:latin typeface="Titillium Web SemiBold" pitchFamily="2" charset="77"/>
              </a:rPr>
              <a:t>STRAND A </a:t>
            </a:r>
            <a:br>
              <a:rPr lang="fr-FR" sz="2000" b="1">
                <a:solidFill>
                  <a:srgbClr val="434333"/>
                </a:solidFill>
                <a:latin typeface="Titillium Web SemiBold" pitchFamily="2" charset="77"/>
              </a:rPr>
            </a:br>
            <a:r>
              <a:rPr lang="fr-FR" sz="2000" b="1">
                <a:solidFill>
                  <a:srgbClr val="434333"/>
                </a:solidFill>
                <a:latin typeface="Titillium Web Black" pitchFamily="2" charset="77"/>
              </a:rPr>
              <a:t>CHAMPIONS</a:t>
            </a:r>
          </a:p>
          <a:p>
            <a:pPr algn="ctr">
              <a:lnSpc>
                <a:spcPct val="70000"/>
              </a:lnSpc>
            </a:pPr>
            <a:endParaRPr lang="fr-FR" sz="1200">
              <a:solidFill>
                <a:srgbClr val="434333"/>
              </a:solidFill>
              <a:latin typeface="Titillium Web" pitchFamily="2" charset="77"/>
            </a:endParaRPr>
          </a:p>
          <a:p>
            <a:pPr algn="ctr">
              <a:lnSpc>
                <a:spcPct val="70000"/>
              </a:lnSpc>
            </a:pPr>
            <a:r>
              <a:rPr lang="fr-FR" sz="1200">
                <a:solidFill>
                  <a:srgbClr val="434333"/>
                </a:solidFill>
                <a:latin typeface="Titillium Web" pitchFamily="2" charset="77"/>
              </a:rPr>
              <a:t>COMPLETED PROJECTS WITH </a:t>
            </a:r>
            <a:br>
              <a:rPr lang="fr-FR" sz="1200">
                <a:solidFill>
                  <a:srgbClr val="434333"/>
                </a:solidFill>
                <a:latin typeface="Titillium Web" pitchFamily="2" charset="77"/>
              </a:rPr>
            </a:br>
            <a:r>
              <a:rPr lang="fr-FR" sz="1200">
                <a:solidFill>
                  <a:srgbClr val="434333"/>
                </a:solidFill>
                <a:latin typeface="Titillium Web" pitchFamily="2" charset="77"/>
              </a:rPr>
              <a:t>REAL RESULTS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C5876E9-115B-F708-3C2D-DBB6D00758F3}"/>
              </a:ext>
            </a:extLst>
          </p:cNvPr>
          <p:cNvSpPr txBox="1"/>
          <p:nvPr/>
        </p:nvSpPr>
        <p:spPr>
          <a:xfrm>
            <a:off x="-168518" y="2649936"/>
            <a:ext cx="2473036" cy="924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fr-FR" sz="2000" b="1">
                <a:solidFill>
                  <a:srgbClr val="434333"/>
                </a:solidFill>
                <a:latin typeface="Titillium Web SemiBold" pitchFamily="2" charset="77"/>
              </a:rPr>
              <a:t>STRAND B </a:t>
            </a:r>
            <a:br>
              <a:rPr lang="fr-FR" sz="2000" b="1">
                <a:solidFill>
                  <a:srgbClr val="434333"/>
                </a:solidFill>
                <a:latin typeface="Titillium Web SemiBold" pitchFamily="2" charset="77"/>
              </a:rPr>
            </a:br>
            <a:r>
              <a:rPr lang="fr-FR" sz="2000" b="1">
                <a:solidFill>
                  <a:srgbClr val="434333"/>
                </a:solidFill>
                <a:latin typeface="Titillium Web Black" pitchFamily="2" charset="77"/>
              </a:rPr>
              <a:t>RISING STARS</a:t>
            </a:r>
          </a:p>
          <a:p>
            <a:pPr algn="ctr">
              <a:lnSpc>
                <a:spcPct val="70000"/>
              </a:lnSpc>
            </a:pPr>
            <a:endParaRPr lang="fr-FR" sz="1200">
              <a:solidFill>
                <a:srgbClr val="434333"/>
              </a:solidFill>
              <a:latin typeface="Titillium Web" pitchFamily="2" charset="77"/>
            </a:endParaRPr>
          </a:p>
          <a:p>
            <a:pPr algn="ctr">
              <a:lnSpc>
                <a:spcPct val="70000"/>
              </a:lnSpc>
            </a:pPr>
            <a:r>
              <a:rPr lang="fr-FR" sz="1200">
                <a:solidFill>
                  <a:srgbClr val="434333"/>
                </a:solidFill>
                <a:latin typeface="Titillium Web" pitchFamily="2" charset="77"/>
              </a:rPr>
              <a:t>CONCEPT BY YOUNG</a:t>
            </a:r>
            <a:br>
              <a:rPr lang="fr-FR" sz="1200">
                <a:solidFill>
                  <a:srgbClr val="434333"/>
                </a:solidFill>
                <a:latin typeface="Titillium Web" pitchFamily="2" charset="77"/>
              </a:rPr>
            </a:br>
            <a:r>
              <a:rPr lang="fr-FR" sz="1200">
                <a:solidFill>
                  <a:srgbClr val="434333"/>
                </a:solidFill>
                <a:latin typeface="Titillium Web" pitchFamily="2" charset="77"/>
              </a:rPr>
              <a:t>TALENTS 30 OR UNDER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D99BCE8-38FD-5A1E-6FD4-175B0A45D0A4}"/>
              </a:ext>
            </a:extLst>
          </p:cNvPr>
          <p:cNvSpPr txBox="1"/>
          <p:nvPr/>
        </p:nvSpPr>
        <p:spPr>
          <a:xfrm>
            <a:off x="149433" y="4296582"/>
            <a:ext cx="3783626" cy="62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50" b="1">
                <a:solidFill>
                  <a:srgbClr val="434333"/>
                </a:solidFill>
                <a:latin typeface="Titillium Web Black" pitchFamily="2" charset="77"/>
              </a:rPr>
              <a:t>Open to: 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EU, Ukraine, </a:t>
            </a:r>
            <a:r>
              <a:rPr lang="fr-FR" sz="1150" b="1" err="1">
                <a:solidFill>
                  <a:srgbClr val="434333"/>
                </a:solidFill>
                <a:latin typeface="Titillium Web SemiBold" pitchFamily="2" charset="77"/>
              </a:rPr>
              <a:t>Albania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, </a:t>
            </a:r>
            <a:r>
              <a:rPr lang="fr-FR" sz="1150" b="1" err="1">
                <a:solidFill>
                  <a:srgbClr val="434333"/>
                </a:solidFill>
                <a:latin typeface="Titillium Web SemiBold" pitchFamily="2" charset="77"/>
              </a:rPr>
              <a:t>Bosnia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 and </a:t>
            </a:r>
            <a:r>
              <a:rPr lang="fr-FR" sz="1150" b="1" err="1">
                <a:solidFill>
                  <a:srgbClr val="434333"/>
                </a:solidFill>
                <a:latin typeface="Titillium Web SemiBold" pitchFamily="2" charset="77"/>
              </a:rPr>
              <a:t>Herzegovina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, </a:t>
            </a:r>
            <a:r>
              <a:rPr lang="fr-FR" sz="1150" b="1" err="1">
                <a:solidFill>
                  <a:srgbClr val="434333"/>
                </a:solidFill>
                <a:latin typeface="Titillium Web SemiBold" pitchFamily="2" charset="77"/>
              </a:rPr>
              <a:t>Montenegro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, North </a:t>
            </a:r>
            <a:r>
              <a:rPr lang="fr-FR" sz="1150" b="1" err="1">
                <a:solidFill>
                  <a:srgbClr val="434333"/>
                </a:solidFill>
                <a:latin typeface="Titillium Web SemiBold" pitchFamily="2" charset="77"/>
              </a:rPr>
              <a:t>Macedonia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, </a:t>
            </a:r>
            <a:r>
              <a:rPr lang="fr-FR" sz="1150" b="1" err="1">
                <a:solidFill>
                  <a:srgbClr val="434333"/>
                </a:solidFill>
                <a:latin typeface="Titillium Web SemiBold" pitchFamily="2" charset="77"/>
              </a:rPr>
              <a:t>Serbia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, Kosovo </a:t>
            </a:r>
          </a:p>
          <a:p>
            <a:r>
              <a:rPr lang="fr-FR" sz="1150" b="1">
                <a:solidFill>
                  <a:srgbClr val="434333"/>
                </a:solidFill>
                <a:latin typeface="Titillium Web Black" pitchFamily="2" charset="77"/>
              </a:rPr>
              <a:t>NEW: </a:t>
            </a:r>
            <a:r>
              <a:rPr lang="fr-FR" sz="1150" b="1">
                <a:solidFill>
                  <a:srgbClr val="434333"/>
                </a:solidFill>
                <a:latin typeface="Titillium Web SemiBold" pitchFamily="2" charset="77"/>
              </a:rPr>
              <a:t>Moldova, Japan and Brazil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F045BE2-3375-BB19-1B85-0C717C212C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40136" y="-1141126"/>
            <a:ext cx="2944654" cy="278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94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934627D-77BD-D562-1251-9A9113648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049713" cy="506095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84DDD03-6CB7-A944-418F-D6706A45F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689" y="-1259801"/>
            <a:ext cx="3176362" cy="341057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0907279-4998-74B8-D07D-54EFE59E3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48340" y="3677623"/>
            <a:ext cx="4049713" cy="293591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234CF00-3A8D-6607-B52A-74153FE19C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03" y="1964551"/>
            <a:ext cx="2467302" cy="213927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4BF55D1-C206-9694-4961-A2C1BC232A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4410" y="4260862"/>
            <a:ext cx="1089445" cy="475478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3D99BCE8-38FD-5A1E-6FD4-175B0A45D0A4}"/>
              </a:ext>
            </a:extLst>
          </p:cNvPr>
          <p:cNvSpPr txBox="1"/>
          <p:nvPr/>
        </p:nvSpPr>
        <p:spPr>
          <a:xfrm>
            <a:off x="603731" y="2475388"/>
            <a:ext cx="344598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700" err="1">
                <a:solidFill>
                  <a:schemeClr val="bg1"/>
                </a:solidFill>
                <a:latin typeface="Titillium Web" pitchFamily="2" charset="77"/>
              </a:rPr>
              <a:t>Recognising</a:t>
            </a:r>
            <a:r>
              <a:rPr lang="fr-FR" sz="1700">
                <a:solidFill>
                  <a:schemeClr val="bg1"/>
                </a:solidFill>
                <a:latin typeface="Titillium Web" pitchFamily="2" charset="77"/>
              </a:rPr>
              <a:t> </a:t>
            </a:r>
            <a:br>
              <a:rPr lang="fr-FR" sz="1700">
                <a:solidFill>
                  <a:schemeClr val="bg1"/>
                </a:solidFill>
                <a:latin typeface="Titillium Web" pitchFamily="2" charset="77"/>
              </a:rPr>
            </a:br>
            <a:r>
              <a:rPr lang="fr-FR" sz="1700" b="1">
                <a:solidFill>
                  <a:schemeClr val="bg1"/>
                </a:solidFill>
                <a:latin typeface="Titillium Web SemiBold" pitchFamily="2" charset="77"/>
              </a:rPr>
              <a:t>20 </a:t>
            </a:r>
            <a:r>
              <a:rPr lang="fr-FR" sz="1700" b="1" err="1">
                <a:solidFill>
                  <a:schemeClr val="bg1"/>
                </a:solidFill>
                <a:latin typeface="Titillium Web SemiBold" pitchFamily="2" charset="77"/>
              </a:rPr>
              <a:t>projects</a:t>
            </a:r>
            <a:r>
              <a:rPr lang="fr-FR" sz="1700" b="1">
                <a:solidFill>
                  <a:schemeClr val="bg1"/>
                </a:solidFill>
                <a:latin typeface="Titillium Web SemiBold" pitchFamily="2" charset="77"/>
              </a:rPr>
              <a:t> </a:t>
            </a:r>
            <a:r>
              <a:rPr lang="fr-FR" sz="1700" err="1">
                <a:solidFill>
                  <a:schemeClr val="bg1"/>
                </a:solidFill>
                <a:latin typeface="Titillium Web" pitchFamily="2" charset="77"/>
              </a:rPr>
              <a:t>shaping</a:t>
            </a:r>
            <a:r>
              <a:rPr lang="fr-FR" sz="1700">
                <a:solidFill>
                  <a:schemeClr val="bg1"/>
                </a:solidFill>
                <a:latin typeface="Titillium Web" pitchFamily="2" charset="77"/>
              </a:rPr>
              <a:t> </a:t>
            </a:r>
            <a:br>
              <a:rPr lang="fr-FR" sz="1700">
                <a:solidFill>
                  <a:schemeClr val="bg1"/>
                </a:solidFill>
                <a:latin typeface="Titillium Web" pitchFamily="2" charset="77"/>
              </a:rPr>
            </a:br>
            <a:r>
              <a:rPr lang="fr-FR" sz="1700">
                <a:solidFill>
                  <a:schemeClr val="bg1"/>
                </a:solidFill>
                <a:latin typeface="Titillium Web" pitchFamily="2" charset="77"/>
              </a:rPr>
              <a:t>the </a:t>
            </a:r>
            <a:r>
              <a:rPr lang="fr-FR" sz="1700" err="1">
                <a:solidFill>
                  <a:schemeClr val="bg1"/>
                </a:solidFill>
                <a:latin typeface="Titillium Web" pitchFamily="2" charset="77"/>
              </a:rPr>
              <a:t>built</a:t>
            </a:r>
            <a:r>
              <a:rPr lang="fr-FR" sz="1700">
                <a:solidFill>
                  <a:schemeClr val="bg1"/>
                </a:solidFill>
                <a:latin typeface="Titillium Web" pitchFamily="2" charset="77"/>
              </a:rPr>
              <a:t> </a:t>
            </a:r>
            <a:r>
              <a:rPr lang="fr-FR" sz="1700" err="1">
                <a:solidFill>
                  <a:schemeClr val="bg1"/>
                </a:solidFill>
                <a:latin typeface="Titillium Web" pitchFamily="2" charset="77"/>
              </a:rPr>
              <a:t>environment</a:t>
            </a:r>
            <a:br>
              <a:rPr lang="fr-FR" sz="1700">
                <a:solidFill>
                  <a:schemeClr val="bg1"/>
                </a:solidFill>
                <a:latin typeface="Titillium Web" pitchFamily="2" charset="77"/>
              </a:rPr>
            </a:br>
            <a:r>
              <a:rPr lang="fr-FR" sz="1700" err="1">
                <a:solidFill>
                  <a:schemeClr val="bg1"/>
                </a:solidFill>
                <a:latin typeface="Titillium Web" pitchFamily="2" charset="77"/>
              </a:rPr>
              <a:t>through</a:t>
            </a:r>
            <a:r>
              <a:rPr lang="fr-FR" sz="1700">
                <a:solidFill>
                  <a:schemeClr val="bg1"/>
                </a:solidFill>
                <a:latin typeface="Titillium Web" pitchFamily="2" charset="77"/>
              </a:rPr>
              <a:t> NEB values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2DBF68C-A17A-0230-ADBC-81603EED2B49}"/>
              </a:ext>
            </a:extLst>
          </p:cNvPr>
          <p:cNvSpPr txBox="1"/>
          <p:nvPr/>
        </p:nvSpPr>
        <p:spPr>
          <a:xfrm>
            <a:off x="186116" y="298425"/>
            <a:ext cx="3677478" cy="141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fr-FR" sz="3000" b="1">
                <a:solidFill>
                  <a:schemeClr val="bg1"/>
                </a:solidFill>
                <a:latin typeface="Titillium Web Black" pitchFamily="2" charset="77"/>
              </a:rPr>
              <a:t>NEB BOOST</a:t>
            </a:r>
          </a:p>
          <a:p>
            <a:pPr>
              <a:lnSpc>
                <a:spcPct val="70000"/>
              </a:lnSpc>
            </a:pPr>
            <a:r>
              <a:rPr lang="fr-FR" sz="3000">
                <a:solidFill>
                  <a:schemeClr val="bg1"/>
                </a:solidFill>
                <a:latin typeface="Titillium Web" pitchFamily="2" charset="77"/>
              </a:rPr>
              <a:t>FOR SMALL </a:t>
            </a:r>
          </a:p>
          <a:p>
            <a:pPr>
              <a:lnSpc>
                <a:spcPct val="70000"/>
              </a:lnSpc>
            </a:pPr>
            <a:r>
              <a:rPr lang="fr-FR" sz="3000">
                <a:solidFill>
                  <a:schemeClr val="bg1"/>
                </a:solidFill>
                <a:latin typeface="Titillium Web" pitchFamily="2" charset="77"/>
              </a:rPr>
              <a:t>MUNICIPALITIES</a:t>
            </a:r>
          </a:p>
          <a:p>
            <a:pPr>
              <a:lnSpc>
                <a:spcPct val="70000"/>
              </a:lnSpc>
            </a:pPr>
            <a:r>
              <a:rPr lang="fr-FR" sz="3000">
                <a:solidFill>
                  <a:schemeClr val="bg1"/>
                </a:solidFill>
                <a:latin typeface="Titillium Web" pitchFamily="2" charset="77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22238235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487924AC1204AA6437C3AB56FBED6" ma:contentTypeVersion="18" ma:contentTypeDescription="Create a new document." ma:contentTypeScope="" ma:versionID="3f0976cd28eb2a88db6fda01b73ddc46">
  <xsd:schema xmlns:xsd="http://www.w3.org/2001/XMLSchema" xmlns:xs="http://www.w3.org/2001/XMLSchema" xmlns:p="http://schemas.microsoft.com/office/2006/metadata/properties" xmlns:ns2="ed92729c-c084-4867-92ca-e346fd426eaf" xmlns:ns3="4954d3d6-580c-45f0-9acc-4a8de7f93cf6" targetNamespace="http://schemas.microsoft.com/office/2006/metadata/properties" ma:root="true" ma:fieldsID="fe352226a260a0027a247fd60bb93d6a" ns2:_="" ns3:_="">
    <xsd:import namespace="ed92729c-c084-4867-92ca-e346fd426eaf"/>
    <xsd:import namespace="4954d3d6-580c-45f0-9acc-4a8de7f93c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92729c-c084-4867-92ca-e346fd426e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54d3d6-580c-45f0-9acc-4a8de7f93cf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92729c-c084-4867-92ca-e346fd426ea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6A3116-1114-44BF-A949-79B235B5B7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C2915BD-2C0E-4B44-97EE-826CB3A836B4}"/>
</file>

<file path=customXml/itemProps3.xml><?xml version="1.0" encoding="utf-8"?>
<ds:datastoreItem xmlns:ds="http://schemas.openxmlformats.org/officeDocument/2006/customXml" ds:itemID="{D669F568-CCE7-4570-8C0C-81DBAEDE7472}">
  <ds:schemaRefs>
    <ds:schemaRef ds:uri="55fa0ed3-ba55-41d1-abe7-6ea88109b5d1"/>
    <ds:schemaRef ds:uri="77dfcb89-7363-44ed-9009-efb5c6fe74ac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Parsa, Spenta</dc:creator>
  <cp:revision>1</cp:revision>
  <dcterms:created xsi:type="dcterms:W3CDTF">2026-02-20T07:58:30Z</dcterms:created>
  <dcterms:modified xsi:type="dcterms:W3CDTF">2026-02-20T09:38:21Z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CG_PML_LeadUnit">
    <vt:lpwstr>2;#Com|91be7a05-0945-a784-da6c-191e4d516dea</vt:lpwstr>
  </property>
  <property fmtid="{D5CDD505-2E9C-101B-9397-08002B2CF9AE}" pid="3" name="MediaServiceImageTags">
    <vt:lpwstr/>
  </property>
  <property fmtid="{D5CDD505-2E9C-101B-9397-08002B2CF9AE}" pid="4" name="ContentTypeId">
    <vt:lpwstr>0x010100C02487924AC1204AA6437C3AB56FBED6</vt:lpwstr>
  </property>
  <property fmtid="{D5CDD505-2E9C-101B-9397-08002B2CF9AE}" pid="5" name="GCG_PML_Sector">
    <vt:lpwstr>7;#COMMUNICATION|ebc27f1f-b863-4d4d-abe6-ca23350f1598</vt:lpwstr>
  </property>
  <property fmtid="{D5CDD505-2E9C-101B-9397-08002B2CF9AE}" pid="6" name="GCG_PML_Financier">
    <vt:lpwstr>6;#EU|b05e4926-cd10-4aa1-a755-88a1fa9d24c8</vt:lpwstr>
  </property>
  <property fmtid="{D5CDD505-2E9C-101B-9397-08002B2CF9AE}" pid="7" name="GCG_PML_Region">
    <vt:lpwstr>4;#European Economic Area|943a8c03-5a98-407c-b0cf-a70481c69969</vt:lpwstr>
  </property>
  <property fmtid="{D5CDD505-2E9C-101B-9397-08002B2CF9AE}" pid="8" name="GCG_PML_Country">
    <vt:lpwstr>5;#Global|1f97647f-1523-4597-a585-79610768edd7</vt:lpwstr>
  </property>
  <property fmtid="{D5CDD505-2E9C-101B-9397-08002B2CF9AE}" pid="9" name="GCG_PML_NatureOfContract">
    <vt:lpwstr>3;#Time ＆ Material|c684b1da-f893-427f-aa54-5af376496c76</vt:lpwstr>
  </property>
  <property fmtid="{D5CDD505-2E9C-101B-9397-08002B2CF9AE}" pid="10" name="GCG_PDoc_Hierarchy">
    <vt:lpwstr>1;#02-Implementation|8c557e85-3b5a-4fad-9e4e-5dbb79834368</vt:lpwstr>
  </property>
  <property fmtid="{D5CDD505-2E9C-101B-9397-08002B2CF9AE}" pid="11" name="GCG_PML_Unit">
    <vt:lpwstr>2;#Com|91be7a05-0945-a784-da6c-191e4d516dea</vt:lpwstr>
  </property>
  <property fmtid="{D5CDD505-2E9C-101B-9397-08002B2CF9AE}" pid="12" name="GCG_PML_SDG">
    <vt:lpwstr/>
  </property>
  <property fmtid="{D5CDD505-2E9C-101B-9397-08002B2CF9AE}" pid="13" name="GCG_PML_Beneficiary">
    <vt:lpwstr>9;#DG REGIO|30b76d82-a2c9-4e94-8167-67708ddab05e</vt:lpwstr>
  </property>
  <property fmtid="{D5CDD505-2E9C-101B-9397-08002B2CF9AE}" pid="14" name="GCG_PML_TechnicalFields">
    <vt:lpwstr>8;#Communication|e78e3ec7-70bd-4cc0-abad-24308b3e17a7</vt:lpwstr>
  </property>
  <property fmtid="{D5CDD505-2E9C-101B-9397-08002B2CF9AE}" pid="15" name="GCG_PML_ServiceLine">
    <vt:lpwstr/>
  </property>
  <property fmtid="{D5CDD505-2E9C-101B-9397-08002B2CF9AE}" pid="16" name="MSIP_Label_6bd9ddd1-4d20-43f6-abfa-fc3c07406f94_Enabled">
    <vt:lpwstr>true</vt:lpwstr>
  </property>
  <property fmtid="{D5CDD505-2E9C-101B-9397-08002B2CF9AE}" pid="17" name="MSIP_Label_6bd9ddd1-4d20-43f6-abfa-fc3c07406f94_SetDate">
    <vt:lpwstr>2026-02-20T09:29:46Z</vt:lpwstr>
  </property>
  <property fmtid="{D5CDD505-2E9C-101B-9397-08002B2CF9AE}" pid="18" name="MSIP_Label_6bd9ddd1-4d20-43f6-abfa-fc3c07406f94_Method">
    <vt:lpwstr>Standard</vt:lpwstr>
  </property>
  <property fmtid="{D5CDD505-2E9C-101B-9397-08002B2CF9AE}" pid="19" name="MSIP_Label_6bd9ddd1-4d20-43f6-abfa-fc3c07406f94_Name">
    <vt:lpwstr>Commission Use</vt:lpwstr>
  </property>
  <property fmtid="{D5CDD505-2E9C-101B-9397-08002B2CF9AE}" pid="20" name="MSIP_Label_6bd9ddd1-4d20-43f6-abfa-fc3c07406f94_SiteId">
    <vt:lpwstr>b24c8b06-522c-46fe-9080-70926f8dddb1</vt:lpwstr>
  </property>
  <property fmtid="{D5CDD505-2E9C-101B-9397-08002B2CF9AE}" pid="21" name="MSIP_Label_6bd9ddd1-4d20-43f6-abfa-fc3c07406f94_ActionId">
    <vt:lpwstr>9db0df7c-66df-434b-8cc9-b75c46e04864</vt:lpwstr>
  </property>
  <property fmtid="{D5CDD505-2E9C-101B-9397-08002B2CF9AE}" pid="22" name="MSIP_Label_6bd9ddd1-4d20-43f6-abfa-fc3c07406f94_ContentBits">
    <vt:lpwstr>0</vt:lpwstr>
  </property>
  <property fmtid="{D5CDD505-2E9C-101B-9397-08002B2CF9AE}" pid="23" name="MSIP_Label_6bd9ddd1-4d20-43f6-abfa-fc3c07406f94_Tag">
    <vt:lpwstr>10, 3, 0, 2</vt:lpwstr>
  </property>
</Properties>
</file>