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7" r:id="rId5"/>
    <p:sldId id="266" r:id="rId6"/>
    <p:sldId id="267" r:id="rId7"/>
    <p:sldId id="269" r:id="rId8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C500"/>
    <a:srgbClr val="FA0099"/>
    <a:srgbClr val="FEFFFF"/>
    <a:srgbClr val="F4F5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88"/>
    <p:restoredTop sz="96327"/>
  </p:normalViewPr>
  <p:slideViewPr>
    <p:cSldViewPr snapToGrid="0" snapToObjects="1" showGuides="1">
      <p:cViewPr varScale="1">
        <p:scale>
          <a:sx n="120" d="100"/>
          <a:sy n="120" d="100"/>
        </p:scale>
        <p:origin x="1880" y="80"/>
      </p:cViewPr>
      <p:guideLst>
        <p:guide orient="horz" pos="2268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78222"/>
            <a:ext cx="6119416" cy="2506427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781306"/>
            <a:ext cx="5399485" cy="1738167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089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02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83297"/>
            <a:ext cx="1552352" cy="610108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83297"/>
            <a:ext cx="4567064" cy="610108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52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13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94831"/>
            <a:ext cx="6209407" cy="2994714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817876"/>
            <a:ext cx="6209407" cy="15748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28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916484"/>
            <a:ext cx="3059708" cy="456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916484"/>
            <a:ext cx="3059708" cy="456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721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83299"/>
            <a:ext cx="6209407" cy="139153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764832"/>
            <a:ext cx="3045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629749"/>
            <a:ext cx="3045646" cy="386796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764832"/>
            <a:ext cx="3060646" cy="864917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629749"/>
            <a:ext cx="3060646" cy="386796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23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28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497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1036570"/>
            <a:ext cx="3644652" cy="5116178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777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79954"/>
            <a:ext cx="2321966" cy="167984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1036570"/>
            <a:ext cx="3644652" cy="5116178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159794"/>
            <a:ext cx="2321966" cy="4001285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66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83299"/>
            <a:ext cx="6209407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916484"/>
            <a:ext cx="6209407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E7AFE-4D4A-2F41-969C-F9955FEF2EA1}" type="datetimeFigureOut">
              <a:rPr lang="fr-FR" smtClean="0"/>
              <a:t>20/05/2022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672698"/>
            <a:ext cx="242976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672698"/>
            <a:ext cx="1619845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F9288-C75F-5B41-BE85-A275DF514A3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0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FESTIVAL-SOMO-TEMPLAT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64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FESTIVAL-SOMO-TEMPLATE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8E5986C-65D3-A340-9320-FA5B3BCA846C}"/>
              </a:ext>
            </a:extLst>
          </p:cNvPr>
          <p:cNvSpPr txBox="1"/>
          <p:nvPr/>
        </p:nvSpPr>
        <p:spPr>
          <a:xfrm>
            <a:off x="930257" y="2333190"/>
            <a:ext cx="5414690" cy="221127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FR" sz="4800" b="1" dirty="0" smtClean="0"/>
              <a:t>[</a:t>
            </a:r>
            <a:r>
              <a:rPr lang="fr-FR" sz="4800" b="1" dirty="0" err="1" smtClean="0"/>
              <a:t>Here</a:t>
            </a:r>
            <a:r>
              <a:rPr lang="fr-FR" sz="4800" dirty="0" smtClean="0"/>
              <a:t> </a:t>
            </a:r>
            <a:r>
              <a:rPr lang="fr-FR" sz="4800" dirty="0" err="1"/>
              <a:t>comes</a:t>
            </a:r>
            <a:r>
              <a:rPr lang="fr-FR" sz="4800" dirty="0"/>
              <a:t> </a:t>
            </a:r>
          </a:p>
          <a:p>
            <a:pPr algn="ctr"/>
            <a:r>
              <a:rPr lang="fr-FR" sz="4800" dirty="0"/>
              <a:t>a </a:t>
            </a:r>
            <a:r>
              <a:rPr lang="fr-FR" sz="4800" b="1" dirty="0"/>
              <a:t>call</a:t>
            </a:r>
            <a:r>
              <a:rPr lang="fr-FR" sz="4800" dirty="0"/>
              <a:t> </a:t>
            </a:r>
          </a:p>
          <a:p>
            <a:pPr algn="ctr"/>
            <a:r>
              <a:rPr lang="fr-FR" sz="4800" dirty="0"/>
              <a:t>to </a:t>
            </a:r>
            <a:r>
              <a:rPr lang="fr-FR" sz="4800" b="1" dirty="0" smtClean="0"/>
              <a:t>action]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394299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FESTIVAL-SOMO-TEMPLATE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DCFD0C8-E69A-954C-9E6E-B7EDBD244EE5}"/>
              </a:ext>
            </a:extLst>
          </p:cNvPr>
          <p:cNvSpPr txBox="1"/>
          <p:nvPr/>
        </p:nvSpPr>
        <p:spPr>
          <a:xfrm rot="20286849">
            <a:off x="1278261" y="4265092"/>
            <a:ext cx="1922158" cy="14175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FR" sz="2560" dirty="0" smtClean="0">
                <a:solidFill>
                  <a:schemeClr val="bg1"/>
                </a:solidFill>
              </a:rPr>
              <a:t>[</a:t>
            </a:r>
            <a:r>
              <a:rPr lang="fr-FR" sz="2560" dirty="0" err="1" smtClean="0">
                <a:solidFill>
                  <a:schemeClr val="bg1"/>
                </a:solidFill>
              </a:rPr>
              <a:t>Here</a:t>
            </a:r>
            <a:r>
              <a:rPr lang="fr-FR" sz="2560" dirty="0" smtClean="0">
                <a:solidFill>
                  <a:schemeClr val="bg1"/>
                </a:solidFill>
              </a:rPr>
              <a:t> </a:t>
            </a:r>
            <a:r>
              <a:rPr lang="fr-FR" sz="2560" dirty="0" err="1">
                <a:solidFill>
                  <a:schemeClr val="bg1"/>
                </a:solidFill>
              </a:rPr>
              <a:t>comes</a:t>
            </a:r>
            <a:r>
              <a:rPr lang="fr-FR" sz="2560" dirty="0">
                <a:solidFill>
                  <a:schemeClr val="bg1"/>
                </a:solidFill>
              </a:rPr>
              <a:t> a call </a:t>
            </a:r>
          </a:p>
          <a:p>
            <a:pPr algn="ctr"/>
            <a:r>
              <a:rPr lang="fr-FR" sz="2560" dirty="0">
                <a:solidFill>
                  <a:schemeClr val="bg1"/>
                </a:solidFill>
              </a:rPr>
              <a:t>to </a:t>
            </a:r>
            <a:r>
              <a:rPr lang="fr-FR" sz="2560" dirty="0" smtClean="0">
                <a:solidFill>
                  <a:schemeClr val="bg1"/>
                </a:solidFill>
              </a:rPr>
              <a:t>action]</a:t>
            </a:r>
            <a:endParaRPr lang="fr-FR" sz="256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28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FESTIVAL-SOMO-TEMPL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99313" cy="719931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77C3D0C-1E6C-0E44-9EED-D5D0C273136C}"/>
              </a:ext>
            </a:extLst>
          </p:cNvPr>
          <p:cNvSpPr txBox="1"/>
          <p:nvPr/>
        </p:nvSpPr>
        <p:spPr>
          <a:xfrm rot="1480184">
            <a:off x="5484132" y="2302478"/>
            <a:ext cx="968078" cy="9100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fr-FR" sz="1440" dirty="0" smtClean="0">
                <a:solidFill>
                  <a:schemeClr val="bg1"/>
                </a:solidFill>
              </a:rPr>
              <a:t>[</a:t>
            </a:r>
            <a:r>
              <a:rPr lang="fr-FR" sz="1440" dirty="0" err="1" smtClean="0">
                <a:solidFill>
                  <a:schemeClr val="bg1"/>
                </a:solidFill>
              </a:rPr>
              <a:t>Here</a:t>
            </a:r>
            <a:r>
              <a:rPr lang="fr-FR" sz="1440" dirty="0" smtClean="0">
                <a:solidFill>
                  <a:schemeClr val="bg1"/>
                </a:solidFill>
              </a:rPr>
              <a:t> </a:t>
            </a:r>
            <a:r>
              <a:rPr lang="fr-FR" sz="1440" dirty="0" err="1">
                <a:solidFill>
                  <a:schemeClr val="bg1"/>
                </a:solidFill>
              </a:rPr>
              <a:t>comes</a:t>
            </a:r>
            <a:r>
              <a:rPr lang="fr-FR" sz="1440" dirty="0">
                <a:solidFill>
                  <a:schemeClr val="bg1"/>
                </a:solidFill>
              </a:rPr>
              <a:t> a call to </a:t>
            </a:r>
            <a:r>
              <a:rPr lang="fr-FR" sz="1440" dirty="0" smtClean="0">
                <a:solidFill>
                  <a:schemeClr val="bg1"/>
                </a:solidFill>
              </a:rPr>
              <a:t>action]</a:t>
            </a:r>
            <a:endParaRPr lang="fr-FR" sz="144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4390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1987089B2DDC4EA3C5EEDA50AEC7B2" ma:contentTypeVersion="10" ma:contentTypeDescription="Create a new document." ma:contentTypeScope="" ma:versionID="57fb5b27f6ab369397e9e2c09efd7ced">
  <xsd:schema xmlns:xsd="http://www.w3.org/2001/XMLSchema" xmlns:xs="http://www.w3.org/2001/XMLSchema" xmlns:p="http://schemas.microsoft.com/office/2006/metadata/properties" xmlns:ns2="122f29e7-6632-4cfe-826d-d0aa7d34b0a3" targetNamespace="http://schemas.microsoft.com/office/2006/metadata/properties" ma:root="true" ma:fieldsID="5141ceea59f168deef01e52e306af055" ns2:_="">
    <xsd:import namespace="122f29e7-6632-4cfe-826d-d0aa7d34b0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2f29e7-6632-4cfe-826d-d0aa7d34b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4FF35E-6240-40DD-9D15-E5C64F5BD6C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B77AAF6-B5D1-419B-97A0-3493D1A6B4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2BA182-2CE6-4BA5-893A-694E4E19DA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2f29e7-6632-4cfe-826d-d0aa7d34b0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24</Words>
  <Application>Microsoft Office PowerPoint</Application>
  <PresentationFormat>Custom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Steffen Fredholm</dc:creator>
  <cp:lastModifiedBy>MANTZANA Kassiani (JRC)</cp:lastModifiedBy>
  <cp:revision>7</cp:revision>
  <dcterms:created xsi:type="dcterms:W3CDTF">2022-05-11T18:01:51Z</dcterms:created>
  <dcterms:modified xsi:type="dcterms:W3CDTF">2022-05-20T07:33:01Z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0x010100AE1987089B2DDC4EA3C5EEDA50AEC7B2</vt:lpwstr>
  </property>
</Properties>
</file>