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0279975" cy="431673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24"/>
    <p:restoredTop sz="96327"/>
  </p:normalViewPr>
  <p:slideViewPr>
    <p:cSldViewPr snapToGrid="0" snapToObjects="1">
      <p:cViewPr varScale="1">
        <p:scale>
          <a:sx n="17" d="100"/>
          <a:sy n="17" d="100"/>
        </p:scale>
        <p:origin x="-2976" y="-224"/>
      </p:cViewPr>
      <p:guideLst>
        <p:guide orient="horz" pos="13596"/>
        <p:guide pos="95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interSettings" Target="printerSettings/printerSettings1.bin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998" y="7064651"/>
            <a:ext cx="25737979" cy="15028616"/>
          </a:xfrm>
        </p:spPr>
        <p:txBody>
          <a:bodyPr anchor="b"/>
          <a:lstStyle>
            <a:lvl1pPr algn="ctr">
              <a:defRPr sz="1986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997" y="22672828"/>
            <a:ext cx="22709981" cy="10422102"/>
          </a:xfrm>
        </p:spPr>
        <p:txBody>
          <a:bodyPr/>
          <a:lstStyle>
            <a:lvl1pPr marL="0" indent="0" algn="ctr">
              <a:buNone/>
              <a:defRPr sz="7948"/>
            </a:lvl1pPr>
            <a:lvl2pPr marL="1514018" indent="0" algn="ctr">
              <a:buNone/>
              <a:defRPr sz="6623"/>
            </a:lvl2pPr>
            <a:lvl3pPr marL="3028036" indent="0" algn="ctr">
              <a:buNone/>
              <a:defRPr sz="5961"/>
            </a:lvl3pPr>
            <a:lvl4pPr marL="4542053" indent="0" algn="ctr">
              <a:buNone/>
              <a:defRPr sz="5298"/>
            </a:lvl4pPr>
            <a:lvl5pPr marL="6056071" indent="0" algn="ctr">
              <a:buNone/>
              <a:defRPr sz="5298"/>
            </a:lvl5pPr>
            <a:lvl6pPr marL="7570089" indent="0" algn="ctr">
              <a:buNone/>
              <a:defRPr sz="5298"/>
            </a:lvl6pPr>
            <a:lvl7pPr marL="9084107" indent="0" algn="ctr">
              <a:buNone/>
              <a:defRPr sz="5298"/>
            </a:lvl7pPr>
            <a:lvl8pPr marL="10598125" indent="0" algn="ctr">
              <a:buNone/>
              <a:defRPr sz="5298"/>
            </a:lvl8pPr>
            <a:lvl9pPr marL="12112142" indent="0" algn="ctr">
              <a:buNone/>
              <a:defRPr sz="5298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0658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4930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9109" y="2298259"/>
            <a:ext cx="6529120" cy="36582291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750" y="2298259"/>
            <a:ext cx="19208859" cy="36582291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0221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365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979" y="10761860"/>
            <a:ext cx="26116478" cy="17956395"/>
          </a:xfrm>
        </p:spPr>
        <p:txBody>
          <a:bodyPr anchor="b"/>
          <a:lstStyle>
            <a:lvl1pPr>
              <a:defRPr sz="1986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979" y="28888129"/>
            <a:ext cx="26116478" cy="9442844"/>
          </a:xfrm>
        </p:spPr>
        <p:txBody>
          <a:bodyPr/>
          <a:lstStyle>
            <a:lvl1pPr marL="0" indent="0">
              <a:buNone/>
              <a:defRPr sz="7948">
                <a:solidFill>
                  <a:schemeClr val="tx1"/>
                </a:solidFill>
              </a:defRPr>
            </a:lvl1pPr>
            <a:lvl2pPr marL="1514018" indent="0">
              <a:buNone/>
              <a:defRPr sz="6623">
                <a:solidFill>
                  <a:schemeClr val="tx1">
                    <a:tint val="75000"/>
                  </a:schemeClr>
                </a:solidFill>
              </a:defRPr>
            </a:lvl2pPr>
            <a:lvl3pPr marL="3028036" indent="0">
              <a:buNone/>
              <a:defRPr sz="5961">
                <a:solidFill>
                  <a:schemeClr val="tx1">
                    <a:tint val="75000"/>
                  </a:schemeClr>
                </a:solidFill>
              </a:defRPr>
            </a:lvl3pPr>
            <a:lvl4pPr marL="4542053" indent="0">
              <a:buNone/>
              <a:defRPr sz="5298">
                <a:solidFill>
                  <a:schemeClr val="tx1">
                    <a:tint val="75000"/>
                  </a:schemeClr>
                </a:solidFill>
              </a:defRPr>
            </a:lvl4pPr>
            <a:lvl5pPr marL="6056071" indent="0">
              <a:buNone/>
              <a:defRPr sz="5298">
                <a:solidFill>
                  <a:schemeClr val="tx1">
                    <a:tint val="75000"/>
                  </a:schemeClr>
                </a:solidFill>
              </a:defRPr>
            </a:lvl5pPr>
            <a:lvl6pPr marL="7570089" indent="0">
              <a:buNone/>
              <a:defRPr sz="5298">
                <a:solidFill>
                  <a:schemeClr val="tx1">
                    <a:tint val="75000"/>
                  </a:schemeClr>
                </a:solidFill>
              </a:defRPr>
            </a:lvl6pPr>
            <a:lvl7pPr marL="9084107" indent="0">
              <a:buNone/>
              <a:defRPr sz="5298">
                <a:solidFill>
                  <a:schemeClr val="tx1">
                    <a:tint val="75000"/>
                  </a:schemeClr>
                </a:solidFill>
              </a:defRPr>
            </a:lvl7pPr>
            <a:lvl8pPr marL="10598125" indent="0">
              <a:buNone/>
              <a:defRPr sz="5298">
                <a:solidFill>
                  <a:schemeClr val="tx1">
                    <a:tint val="75000"/>
                  </a:schemeClr>
                </a:solidFill>
              </a:defRPr>
            </a:lvl8pPr>
            <a:lvl9pPr marL="12112142" indent="0">
              <a:buNone/>
              <a:defRPr sz="52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8889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748" y="11491295"/>
            <a:ext cx="12868989" cy="2738925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9238" y="11491295"/>
            <a:ext cx="12868989" cy="2738925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0682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692" y="2298268"/>
            <a:ext cx="26116478" cy="834368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695" y="10581987"/>
            <a:ext cx="12809847" cy="5186068"/>
          </a:xfrm>
        </p:spPr>
        <p:txBody>
          <a:bodyPr anchor="b"/>
          <a:lstStyle>
            <a:lvl1pPr marL="0" indent="0">
              <a:buNone/>
              <a:defRPr sz="7948" b="1"/>
            </a:lvl1pPr>
            <a:lvl2pPr marL="1514018" indent="0">
              <a:buNone/>
              <a:defRPr sz="6623" b="1"/>
            </a:lvl2pPr>
            <a:lvl3pPr marL="3028036" indent="0">
              <a:buNone/>
              <a:defRPr sz="5961" b="1"/>
            </a:lvl3pPr>
            <a:lvl4pPr marL="4542053" indent="0">
              <a:buNone/>
              <a:defRPr sz="5298" b="1"/>
            </a:lvl4pPr>
            <a:lvl5pPr marL="6056071" indent="0">
              <a:buNone/>
              <a:defRPr sz="5298" b="1"/>
            </a:lvl5pPr>
            <a:lvl6pPr marL="7570089" indent="0">
              <a:buNone/>
              <a:defRPr sz="5298" b="1"/>
            </a:lvl6pPr>
            <a:lvl7pPr marL="9084107" indent="0">
              <a:buNone/>
              <a:defRPr sz="5298" b="1"/>
            </a:lvl7pPr>
            <a:lvl8pPr marL="10598125" indent="0">
              <a:buNone/>
              <a:defRPr sz="5298" b="1"/>
            </a:lvl8pPr>
            <a:lvl9pPr marL="12112142" indent="0">
              <a:buNone/>
              <a:defRPr sz="5298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695" y="15768056"/>
            <a:ext cx="12809847" cy="2319243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9239" y="10581987"/>
            <a:ext cx="12872933" cy="5186068"/>
          </a:xfrm>
        </p:spPr>
        <p:txBody>
          <a:bodyPr anchor="b"/>
          <a:lstStyle>
            <a:lvl1pPr marL="0" indent="0">
              <a:buNone/>
              <a:defRPr sz="7948" b="1"/>
            </a:lvl1pPr>
            <a:lvl2pPr marL="1514018" indent="0">
              <a:buNone/>
              <a:defRPr sz="6623" b="1"/>
            </a:lvl2pPr>
            <a:lvl3pPr marL="3028036" indent="0">
              <a:buNone/>
              <a:defRPr sz="5961" b="1"/>
            </a:lvl3pPr>
            <a:lvl4pPr marL="4542053" indent="0">
              <a:buNone/>
              <a:defRPr sz="5298" b="1"/>
            </a:lvl4pPr>
            <a:lvl5pPr marL="6056071" indent="0">
              <a:buNone/>
              <a:defRPr sz="5298" b="1"/>
            </a:lvl5pPr>
            <a:lvl6pPr marL="7570089" indent="0">
              <a:buNone/>
              <a:defRPr sz="5298" b="1"/>
            </a:lvl6pPr>
            <a:lvl7pPr marL="9084107" indent="0">
              <a:buNone/>
              <a:defRPr sz="5298" b="1"/>
            </a:lvl7pPr>
            <a:lvl8pPr marL="10598125" indent="0">
              <a:buNone/>
              <a:defRPr sz="5298" b="1"/>
            </a:lvl8pPr>
            <a:lvl9pPr marL="12112142" indent="0">
              <a:buNone/>
              <a:defRPr sz="5298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9239" y="15768056"/>
            <a:ext cx="12872933" cy="2319243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3748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2112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382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692" y="2877820"/>
            <a:ext cx="9766080" cy="10072370"/>
          </a:xfrm>
        </p:spPr>
        <p:txBody>
          <a:bodyPr anchor="b"/>
          <a:lstStyle>
            <a:lvl1pPr>
              <a:defRPr sz="1059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2933" y="6215301"/>
            <a:ext cx="15329237" cy="30676762"/>
          </a:xfrm>
        </p:spPr>
        <p:txBody>
          <a:bodyPr/>
          <a:lstStyle>
            <a:lvl1pPr>
              <a:defRPr sz="10597"/>
            </a:lvl1pPr>
            <a:lvl2pPr>
              <a:defRPr sz="9272"/>
            </a:lvl2pPr>
            <a:lvl3pPr>
              <a:defRPr sz="7948"/>
            </a:lvl3pPr>
            <a:lvl4pPr>
              <a:defRPr sz="6623"/>
            </a:lvl4pPr>
            <a:lvl5pPr>
              <a:defRPr sz="6623"/>
            </a:lvl5pPr>
            <a:lvl6pPr>
              <a:defRPr sz="6623"/>
            </a:lvl6pPr>
            <a:lvl7pPr>
              <a:defRPr sz="6623"/>
            </a:lvl7pPr>
            <a:lvl8pPr>
              <a:defRPr sz="6623"/>
            </a:lvl8pPr>
            <a:lvl9pPr>
              <a:defRPr sz="662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692" y="12950190"/>
            <a:ext cx="9766080" cy="23991829"/>
          </a:xfrm>
        </p:spPr>
        <p:txBody>
          <a:bodyPr/>
          <a:lstStyle>
            <a:lvl1pPr marL="0" indent="0">
              <a:buNone/>
              <a:defRPr sz="5298"/>
            </a:lvl1pPr>
            <a:lvl2pPr marL="1514018" indent="0">
              <a:buNone/>
              <a:defRPr sz="4636"/>
            </a:lvl2pPr>
            <a:lvl3pPr marL="3028036" indent="0">
              <a:buNone/>
              <a:defRPr sz="3974"/>
            </a:lvl3pPr>
            <a:lvl4pPr marL="4542053" indent="0">
              <a:buNone/>
              <a:defRPr sz="3312"/>
            </a:lvl4pPr>
            <a:lvl5pPr marL="6056071" indent="0">
              <a:buNone/>
              <a:defRPr sz="3312"/>
            </a:lvl5pPr>
            <a:lvl6pPr marL="7570089" indent="0">
              <a:buNone/>
              <a:defRPr sz="3312"/>
            </a:lvl6pPr>
            <a:lvl7pPr marL="9084107" indent="0">
              <a:buNone/>
              <a:defRPr sz="3312"/>
            </a:lvl7pPr>
            <a:lvl8pPr marL="10598125" indent="0">
              <a:buNone/>
              <a:defRPr sz="3312"/>
            </a:lvl8pPr>
            <a:lvl9pPr marL="12112142" indent="0">
              <a:buNone/>
              <a:defRPr sz="331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219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692" y="2877820"/>
            <a:ext cx="9766080" cy="10072370"/>
          </a:xfrm>
        </p:spPr>
        <p:txBody>
          <a:bodyPr anchor="b"/>
          <a:lstStyle>
            <a:lvl1pPr>
              <a:defRPr sz="1059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2933" y="6215301"/>
            <a:ext cx="15329237" cy="30676762"/>
          </a:xfrm>
        </p:spPr>
        <p:txBody>
          <a:bodyPr anchor="t"/>
          <a:lstStyle>
            <a:lvl1pPr marL="0" indent="0">
              <a:buNone/>
              <a:defRPr sz="10597"/>
            </a:lvl1pPr>
            <a:lvl2pPr marL="1514018" indent="0">
              <a:buNone/>
              <a:defRPr sz="9272"/>
            </a:lvl2pPr>
            <a:lvl3pPr marL="3028036" indent="0">
              <a:buNone/>
              <a:defRPr sz="7948"/>
            </a:lvl3pPr>
            <a:lvl4pPr marL="4542053" indent="0">
              <a:buNone/>
              <a:defRPr sz="6623"/>
            </a:lvl4pPr>
            <a:lvl5pPr marL="6056071" indent="0">
              <a:buNone/>
              <a:defRPr sz="6623"/>
            </a:lvl5pPr>
            <a:lvl6pPr marL="7570089" indent="0">
              <a:buNone/>
              <a:defRPr sz="6623"/>
            </a:lvl6pPr>
            <a:lvl7pPr marL="9084107" indent="0">
              <a:buNone/>
              <a:defRPr sz="6623"/>
            </a:lvl7pPr>
            <a:lvl8pPr marL="10598125" indent="0">
              <a:buNone/>
              <a:defRPr sz="6623"/>
            </a:lvl8pPr>
            <a:lvl9pPr marL="12112142" indent="0">
              <a:buNone/>
              <a:defRPr sz="6623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692" y="12950190"/>
            <a:ext cx="9766080" cy="23991829"/>
          </a:xfrm>
        </p:spPr>
        <p:txBody>
          <a:bodyPr/>
          <a:lstStyle>
            <a:lvl1pPr marL="0" indent="0">
              <a:buNone/>
              <a:defRPr sz="5298"/>
            </a:lvl1pPr>
            <a:lvl2pPr marL="1514018" indent="0">
              <a:buNone/>
              <a:defRPr sz="4636"/>
            </a:lvl2pPr>
            <a:lvl3pPr marL="3028036" indent="0">
              <a:buNone/>
              <a:defRPr sz="3974"/>
            </a:lvl3pPr>
            <a:lvl4pPr marL="4542053" indent="0">
              <a:buNone/>
              <a:defRPr sz="3312"/>
            </a:lvl4pPr>
            <a:lvl5pPr marL="6056071" indent="0">
              <a:buNone/>
              <a:defRPr sz="3312"/>
            </a:lvl5pPr>
            <a:lvl6pPr marL="7570089" indent="0">
              <a:buNone/>
              <a:defRPr sz="3312"/>
            </a:lvl6pPr>
            <a:lvl7pPr marL="9084107" indent="0">
              <a:buNone/>
              <a:defRPr sz="3312"/>
            </a:lvl7pPr>
            <a:lvl8pPr marL="10598125" indent="0">
              <a:buNone/>
              <a:defRPr sz="3312"/>
            </a:lvl8pPr>
            <a:lvl9pPr marL="12112142" indent="0">
              <a:buNone/>
              <a:defRPr sz="331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3640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749" y="2298268"/>
            <a:ext cx="26116478" cy="834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749" y="11491295"/>
            <a:ext cx="26116478" cy="27389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748" y="40009701"/>
            <a:ext cx="6812994" cy="22982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CB387-7AA8-1848-ADBC-07F766C91120}" type="datetimeFigureOut">
              <a:rPr lang="fr-FR" smtClean="0"/>
              <a:t>19/05/22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30242" y="40009701"/>
            <a:ext cx="10219492" cy="22982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5233" y="40009701"/>
            <a:ext cx="6812994" cy="22982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06768-FFEA-AB46-8615-B4F08CC16EB0}" type="slidenum">
              <a:rPr lang="fr-FR" smtClean="0"/>
              <a:t>‹n.›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5692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8036" rtl="0" eaLnBrk="1" latinLnBrk="0" hangingPunct="1">
        <a:lnSpc>
          <a:spcPct val="90000"/>
        </a:lnSpc>
        <a:spcBef>
          <a:spcPct val="0"/>
        </a:spcBef>
        <a:buNone/>
        <a:defRPr sz="145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7009" indent="-757009" algn="l" defTabSz="3028036" rtl="0" eaLnBrk="1" latinLnBrk="0" hangingPunct="1">
        <a:lnSpc>
          <a:spcPct val="90000"/>
        </a:lnSpc>
        <a:spcBef>
          <a:spcPts val="3312"/>
        </a:spcBef>
        <a:buFont typeface="Arial" panose="020B0604020202020204" pitchFamily="34" charset="0"/>
        <a:buChar char="•"/>
        <a:defRPr sz="9272" kern="1200">
          <a:solidFill>
            <a:schemeClr val="tx1"/>
          </a:solidFill>
          <a:latin typeface="+mn-lt"/>
          <a:ea typeface="+mn-ea"/>
          <a:cs typeface="+mn-cs"/>
        </a:defRPr>
      </a:lvl1pPr>
      <a:lvl2pPr marL="2271027" indent="-757009" algn="l" defTabSz="3028036" rtl="0" eaLnBrk="1" latinLnBrk="0" hangingPunct="1">
        <a:lnSpc>
          <a:spcPct val="90000"/>
        </a:lnSpc>
        <a:spcBef>
          <a:spcPts val="1656"/>
        </a:spcBef>
        <a:buFont typeface="Arial" panose="020B0604020202020204" pitchFamily="34" charset="0"/>
        <a:buChar char="•"/>
        <a:defRPr sz="7948" kern="1200">
          <a:solidFill>
            <a:schemeClr val="tx1"/>
          </a:solidFill>
          <a:latin typeface="+mn-lt"/>
          <a:ea typeface="+mn-ea"/>
          <a:cs typeface="+mn-cs"/>
        </a:defRPr>
      </a:lvl2pPr>
      <a:lvl3pPr marL="3785045" indent="-757009" algn="l" defTabSz="3028036" rtl="0" eaLnBrk="1" latinLnBrk="0" hangingPunct="1">
        <a:lnSpc>
          <a:spcPct val="90000"/>
        </a:lnSpc>
        <a:spcBef>
          <a:spcPts val="1656"/>
        </a:spcBef>
        <a:buFont typeface="Arial" panose="020B0604020202020204" pitchFamily="34" charset="0"/>
        <a:buChar char="•"/>
        <a:defRPr sz="6623" kern="1200">
          <a:solidFill>
            <a:schemeClr val="tx1"/>
          </a:solidFill>
          <a:latin typeface="+mn-lt"/>
          <a:ea typeface="+mn-ea"/>
          <a:cs typeface="+mn-cs"/>
        </a:defRPr>
      </a:lvl3pPr>
      <a:lvl4pPr marL="5299062" indent="-757009" algn="l" defTabSz="3028036" rtl="0" eaLnBrk="1" latinLnBrk="0" hangingPunct="1">
        <a:lnSpc>
          <a:spcPct val="90000"/>
        </a:lnSpc>
        <a:spcBef>
          <a:spcPts val="1656"/>
        </a:spcBef>
        <a:buFont typeface="Arial" panose="020B0604020202020204" pitchFamily="34" charset="0"/>
        <a:buChar char="•"/>
        <a:defRPr sz="5961" kern="1200">
          <a:solidFill>
            <a:schemeClr val="tx1"/>
          </a:solidFill>
          <a:latin typeface="+mn-lt"/>
          <a:ea typeface="+mn-ea"/>
          <a:cs typeface="+mn-cs"/>
        </a:defRPr>
      </a:lvl4pPr>
      <a:lvl5pPr marL="6813080" indent="-757009" algn="l" defTabSz="3028036" rtl="0" eaLnBrk="1" latinLnBrk="0" hangingPunct="1">
        <a:lnSpc>
          <a:spcPct val="90000"/>
        </a:lnSpc>
        <a:spcBef>
          <a:spcPts val="1656"/>
        </a:spcBef>
        <a:buFont typeface="Arial" panose="020B0604020202020204" pitchFamily="34" charset="0"/>
        <a:buChar char="•"/>
        <a:defRPr sz="5961" kern="1200">
          <a:solidFill>
            <a:schemeClr val="tx1"/>
          </a:solidFill>
          <a:latin typeface="+mn-lt"/>
          <a:ea typeface="+mn-ea"/>
          <a:cs typeface="+mn-cs"/>
        </a:defRPr>
      </a:lvl5pPr>
      <a:lvl6pPr marL="8327098" indent="-757009" algn="l" defTabSz="3028036" rtl="0" eaLnBrk="1" latinLnBrk="0" hangingPunct="1">
        <a:lnSpc>
          <a:spcPct val="90000"/>
        </a:lnSpc>
        <a:spcBef>
          <a:spcPts val="1656"/>
        </a:spcBef>
        <a:buFont typeface="Arial" panose="020B0604020202020204" pitchFamily="34" charset="0"/>
        <a:buChar char="•"/>
        <a:defRPr sz="5961" kern="1200">
          <a:solidFill>
            <a:schemeClr val="tx1"/>
          </a:solidFill>
          <a:latin typeface="+mn-lt"/>
          <a:ea typeface="+mn-ea"/>
          <a:cs typeface="+mn-cs"/>
        </a:defRPr>
      </a:lvl6pPr>
      <a:lvl7pPr marL="9841116" indent="-757009" algn="l" defTabSz="3028036" rtl="0" eaLnBrk="1" latinLnBrk="0" hangingPunct="1">
        <a:lnSpc>
          <a:spcPct val="90000"/>
        </a:lnSpc>
        <a:spcBef>
          <a:spcPts val="1656"/>
        </a:spcBef>
        <a:buFont typeface="Arial" panose="020B0604020202020204" pitchFamily="34" charset="0"/>
        <a:buChar char="•"/>
        <a:defRPr sz="5961" kern="1200">
          <a:solidFill>
            <a:schemeClr val="tx1"/>
          </a:solidFill>
          <a:latin typeface="+mn-lt"/>
          <a:ea typeface="+mn-ea"/>
          <a:cs typeface="+mn-cs"/>
        </a:defRPr>
      </a:lvl7pPr>
      <a:lvl8pPr marL="11355134" indent="-757009" algn="l" defTabSz="3028036" rtl="0" eaLnBrk="1" latinLnBrk="0" hangingPunct="1">
        <a:lnSpc>
          <a:spcPct val="90000"/>
        </a:lnSpc>
        <a:spcBef>
          <a:spcPts val="1656"/>
        </a:spcBef>
        <a:buFont typeface="Arial" panose="020B0604020202020204" pitchFamily="34" charset="0"/>
        <a:buChar char="•"/>
        <a:defRPr sz="5961" kern="1200">
          <a:solidFill>
            <a:schemeClr val="tx1"/>
          </a:solidFill>
          <a:latin typeface="+mn-lt"/>
          <a:ea typeface="+mn-ea"/>
          <a:cs typeface="+mn-cs"/>
        </a:defRPr>
      </a:lvl8pPr>
      <a:lvl9pPr marL="12869151" indent="-757009" algn="l" defTabSz="3028036" rtl="0" eaLnBrk="1" latinLnBrk="0" hangingPunct="1">
        <a:lnSpc>
          <a:spcPct val="90000"/>
        </a:lnSpc>
        <a:spcBef>
          <a:spcPts val="1656"/>
        </a:spcBef>
        <a:buFont typeface="Arial" panose="020B0604020202020204" pitchFamily="34" charset="0"/>
        <a:buChar char="•"/>
        <a:defRPr sz="5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8036" rtl="0" eaLnBrk="1" latinLnBrk="0" hangingPunct="1">
        <a:defRPr sz="5961" kern="1200">
          <a:solidFill>
            <a:schemeClr val="tx1"/>
          </a:solidFill>
          <a:latin typeface="+mn-lt"/>
          <a:ea typeface="+mn-ea"/>
          <a:cs typeface="+mn-cs"/>
        </a:defRPr>
      </a:lvl1pPr>
      <a:lvl2pPr marL="1514018" algn="l" defTabSz="3028036" rtl="0" eaLnBrk="1" latinLnBrk="0" hangingPunct="1">
        <a:defRPr sz="5961" kern="1200">
          <a:solidFill>
            <a:schemeClr val="tx1"/>
          </a:solidFill>
          <a:latin typeface="+mn-lt"/>
          <a:ea typeface="+mn-ea"/>
          <a:cs typeface="+mn-cs"/>
        </a:defRPr>
      </a:lvl2pPr>
      <a:lvl3pPr marL="3028036" algn="l" defTabSz="3028036" rtl="0" eaLnBrk="1" latinLnBrk="0" hangingPunct="1">
        <a:defRPr sz="5961" kern="1200">
          <a:solidFill>
            <a:schemeClr val="tx1"/>
          </a:solidFill>
          <a:latin typeface="+mn-lt"/>
          <a:ea typeface="+mn-ea"/>
          <a:cs typeface="+mn-cs"/>
        </a:defRPr>
      </a:lvl3pPr>
      <a:lvl4pPr marL="4542053" algn="l" defTabSz="3028036" rtl="0" eaLnBrk="1" latinLnBrk="0" hangingPunct="1">
        <a:defRPr sz="5961" kern="1200">
          <a:solidFill>
            <a:schemeClr val="tx1"/>
          </a:solidFill>
          <a:latin typeface="+mn-lt"/>
          <a:ea typeface="+mn-ea"/>
          <a:cs typeface="+mn-cs"/>
        </a:defRPr>
      </a:lvl4pPr>
      <a:lvl5pPr marL="6056071" algn="l" defTabSz="3028036" rtl="0" eaLnBrk="1" latinLnBrk="0" hangingPunct="1">
        <a:defRPr sz="5961" kern="1200">
          <a:solidFill>
            <a:schemeClr val="tx1"/>
          </a:solidFill>
          <a:latin typeface="+mn-lt"/>
          <a:ea typeface="+mn-ea"/>
          <a:cs typeface="+mn-cs"/>
        </a:defRPr>
      </a:lvl5pPr>
      <a:lvl6pPr marL="7570089" algn="l" defTabSz="3028036" rtl="0" eaLnBrk="1" latinLnBrk="0" hangingPunct="1">
        <a:defRPr sz="5961" kern="1200">
          <a:solidFill>
            <a:schemeClr val="tx1"/>
          </a:solidFill>
          <a:latin typeface="+mn-lt"/>
          <a:ea typeface="+mn-ea"/>
          <a:cs typeface="+mn-cs"/>
        </a:defRPr>
      </a:lvl6pPr>
      <a:lvl7pPr marL="9084107" algn="l" defTabSz="3028036" rtl="0" eaLnBrk="1" latinLnBrk="0" hangingPunct="1">
        <a:defRPr sz="5961" kern="1200">
          <a:solidFill>
            <a:schemeClr val="tx1"/>
          </a:solidFill>
          <a:latin typeface="+mn-lt"/>
          <a:ea typeface="+mn-ea"/>
          <a:cs typeface="+mn-cs"/>
        </a:defRPr>
      </a:lvl7pPr>
      <a:lvl8pPr marL="10598125" algn="l" defTabSz="3028036" rtl="0" eaLnBrk="1" latinLnBrk="0" hangingPunct="1">
        <a:defRPr sz="5961" kern="1200">
          <a:solidFill>
            <a:schemeClr val="tx1"/>
          </a:solidFill>
          <a:latin typeface="+mn-lt"/>
          <a:ea typeface="+mn-ea"/>
          <a:cs typeface="+mn-cs"/>
        </a:defRPr>
      </a:lvl8pPr>
      <a:lvl9pPr marL="12112142" algn="l" defTabSz="3028036" rtl="0" eaLnBrk="1" latinLnBrk="0" hangingPunct="1">
        <a:defRPr sz="5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12AFD298-FC37-B643-8CBB-3D0F1F8C5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172" y="0"/>
            <a:ext cx="30534317" cy="43167300"/>
          </a:xfrm>
          <a:prstGeom prst="rect">
            <a:avLst/>
          </a:prstGeom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xmlns="" id="{DA3B30D4-82F3-AF4B-BC47-CA563D0A3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748" y="12356668"/>
            <a:ext cx="26116478" cy="17094632"/>
          </a:xfrm>
        </p:spPr>
        <p:txBody>
          <a:bodyPr>
            <a:normAutofit/>
          </a:bodyPr>
          <a:lstStyle/>
          <a:p>
            <a:pPr algn="ctr">
              <a:lnSpc>
                <a:spcPts val="27000"/>
              </a:lnSpc>
            </a:pPr>
            <a:r>
              <a:rPr lang="fr-FR" sz="28000" dirty="0"/>
              <a:t>This </a:t>
            </a:r>
            <a:r>
              <a:rPr lang="fr-FR" sz="28000" dirty="0" err="1"/>
              <a:t>is</a:t>
            </a:r>
            <a:r>
              <a:rPr lang="fr-FR" sz="28000" dirty="0"/>
              <a:t> </a:t>
            </a:r>
            <a:r>
              <a:rPr lang="fr-FR" sz="28000" b="1" dirty="0" err="1"/>
              <a:t>where</a:t>
            </a:r>
            <a:r>
              <a:rPr lang="fr-FR" sz="28000" dirty="0"/>
              <a:t> </a:t>
            </a:r>
            <a:br>
              <a:rPr lang="fr-FR" sz="28000" dirty="0"/>
            </a:br>
            <a:r>
              <a:rPr lang="fr-FR" sz="28000" dirty="0"/>
              <a:t>a </a:t>
            </a:r>
            <a:r>
              <a:rPr lang="fr-FR" sz="28000" b="1" dirty="0"/>
              <a:t>call to action</a:t>
            </a:r>
            <a:r>
              <a:rPr lang="fr-FR" sz="28000" dirty="0"/>
              <a:t> </a:t>
            </a:r>
            <a:br>
              <a:rPr lang="fr-FR" sz="28000" dirty="0"/>
            </a:br>
            <a:r>
              <a:rPr lang="fr-FR" sz="28000" dirty="0"/>
              <a:t>or a </a:t>
            </a:r>
            <a:r>
              <a:rPr lang="fr-FR" sz="28000" b="1" dirty="0"/>
              <a:t>promise</a:t>
            </a:r>
            <a:r>
              <a:rPr lang="fr-FR" sz="28000" dirty="0"/>
              <a:t> </a:t>
            </a:r>
            <a:br>
              <a:rPr lang="fr-FR" sz="28000" dirty="0"/>
            </a:br>
            <a:r>
              <a:rPr lang="fr-FR" sz="28000" b="1" dirty="0" err="1"/>
              <a:t>will</a:t>
            </a:r>
            <a:r>
              <a:rPr lang="fr-FR" sz="28000" b="1" dirty="0"/>
              <a:t> come</a:t>
            </a:r>
          </a:p>
        </p:txBody>
      </p:sp>
    </p:spTree>
    <p:extLst>
      <p:ext uri="{BB962C8B-B14F-4D97-AF65-F5344CB8AC3E}">
        <p14:creationId xmlns:p14="http://schemas.microsoft.com/office/powerpoint/2010/main" val="35309207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1987089B2DDC4EA3C5EEDA50AEC7B2" ma:contentTypeVersion="10" ma:contentTypeDescription="Create a new document." ma:contentTypeScope="" ma:versionID="57fb5b27f6ab369397e9e2c09efd7ced">
  <xsd:schema xmlns:xsd="http://www.w3.org/2001/XMLSchema" xmlns:xs="http://www.w3.org/2001/XMLSchema" xmlns:p="http://schemas.microsoft.com/office/2006/metadata/properties" xmlns:ns2="122f29e7-6632-4cfe-826d-d0aa7d34b0a3" targetNamespace="http://schemas.microsoft.com/office/2006/metadata/properties" ma:root="true" ma:fieldsID="5141ceea59f168deef01e52e306af055" ns2:_="">
    <xsd:import namespace="122f29e7-6632-4cfe-826d-d0aa7d34b0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2f29e7-6632-4cfe-826d-d0aa7d34b0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80163CB-64DF-448A-B2A1-93C0E416C1C8}"/>
</file>

<file path=customXml/itemProps2.xml><?xml version="1.0" encoding="utf-8"?>
<ds:datastoreItem xmlns:ds="http://schemas.openxmlformats.org/officeDocument/2006/customXml" ds:itemID="{BC722538-CB5F-4C04-9A14-794D7D12B650}"/>
</file>

<file path=customXml/itemProps3.xml><?xml version="1.0" encoding="utf-8"?>
<ds:datastoreItem xmlns:ds="http://schemas.openxmlformats.org/officeDocument/2006/customXml" ds:itemID="{13F36F95-1DB2-422F-9C83-CE130287ADA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3</Words>
  <Application>Microsoft Macintosh PowerPoint</Application>
  <PresentationFormat>Personalizzato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Thème Office</vt:lpstr>
      <vt:lpstr>This is where  a call to action  or a promise  will come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Steffen Fredholm</dc:creator>
  <cp:lastModifiedBy>User</cp:lastModifiedBy>
  <cp:revision>3</cp:revision>
  <dcterms:created xsi:type="dcterms:W3CDTF">2022-05-12T16:44:20Z</dcterms:created>
  <dcterms:modified xsi:type="dcterms:W3CDTF">2022-05-19T17:24:48Z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0x010100AE1987089B2DDC4EA3C5EEDA50AEC7B2</vt:lpwstr>
  </property>
</Properties>
</file>