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68" r:id="rId5"/>
    <p:sldId id="269" r:id="rId6"/>
    <p:sldId id="270" r:id="rId7"/>
    <p:sldId id="271" r:id="rId8"/>
    <p:sldId id="272" r:id="rId9"/>
    <p:sldId id="273" r:id="rId10"/>
  </p:sldIdLst>
  <p:sldSz cx="719931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 userDrawn="1">
          <p15:clr>
            <a:srgbClr val="A4A3A4"/>
          </p15:clr>
        </p15:guide>
        <p15:guide id="2" pos="22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C500"/>
    <a:srgbClr val="FA0099"/>
    <a:srgbClr val="FEFFFF"/>
    <a:srgbClr val="F4F5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99"/>
    <p:restoredTop sz="96327"/>
  </p:normalViewPr>
  <p:slideViewPr>
    <p:cSldViewPr snapToGrid="0" snapToObjects="1" showGuides="1">
      <p:cViewPr varScale="1">
        <p:scale>
          <a:sx n="120" d="100"/>
          <a:sy n="120" d="100"/>
        </p:scale>
        <p:origin x="1880" y="80"/>
      </p:cViewPr>
      <p:guideLst>
        <p:guide orient="horz" pos="2268"/>
        <p:guide pos="22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1178222"/>
            <a:ext cx="6119416" cy="2506427"/>
          </a:xfrm>
        </p:spPr>
        <p:txBody>
          <a:bodyPr anchor="b"/>
          <a:lstStyle>
            <a:lvl1pPr algn="ctr">
              <a:defRPr sz="472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914" y="3781306"/>
            <a:ext cx="5399485" cy="1738167"/>
          </a:xfrm>
        </p:spPr>
        <p:txBody>
          <a:bodyPr/>
          <a:lstStyle>
            <a:lvl1pPr marL="0" indent="0" algn="ctr">
              <a:buNone/>
              <a:defRPr sz="1890"/>
            </a:lvl1pPr>
            <a:lvl2pPr marL="359954" indent="0" algn="ctr">
              <a:buNone/>
              <a:defRPr sz="1575"/>
            </a:lvl2pPr>
            <a:lvl3pPr marL="719907" indent="0" algn="ctr">
              <a:buNone/>
              <a:defRPr sz="1417"/>
            </a:lvl3pPr>
            <a:lvl4pPr marL="1079861" indent="0" algn="ctr">
              <a:buNone/>
              <a:defRPr sz="1260"/>
            </a:lvl4pPr>
            <a:lvl5pPr marL="1439814" indent="0" algn="ctr">
              <a:buNone/>
              <a:defRPr sz="1260"/>
            </a:lvl5pPr>
            <a:lvl6pPr marL="1799768" indent="0" algn="ctr">
              <a:buNone/>
              <a:defRPr sz="1260"/>
            </a:lvl6pPr>
            <a:lvl7pPr marL="2159721" indent="0" algn="ctr">
              <a:buNone/>
              <a:defRPr sz="1260"/>
            </a:lvl7pPr>
            <a:lvl8pPr marL="2519675" indent="0" algn="ctr">
              <a:buNone/>
              <a:defRPr sz="1260"/>
            </a:lvl8pPr>
            <a:lvl9pPr marL="2879628" indent="0" algn="ctr">
              <a:buNone/>
              <a:defRPr sz="126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E7AFE-4D4A-2F41-969C-F9955FEF2EA1}" type="datetimeFigureOut">
              <a:rPr lang="fr-FR" smtClean="0"/>
              <a:t>20/05/2022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F9288-C75F-5B41-BE85-A275DF514A3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2089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E7AFE-4D4A-2F41-969C-F9955FEF2EA1}" type="datetimeFigureOut">
              <a:rPr lang="fr-FR" smtClean="0"/>
              <a:t>20/05/2022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F9288-C75F-5B41-BE85-A275DF514A3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1028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52009" y="383297"/>
            <a:ext cx="1552352" cy="610108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4953" y="383297"/>
            <a:ext cx="4567064" cy="610108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E7AFE-4D4A-2F41-969C-F9955FEF2EA1}" type="datetimeFigureOut">
              <a:rPr lang="fr-FR" smtClean="0"/>
              <a:t>20/05/2022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F9288-C75F-5B41-BE85-A275DF514A3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152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E7AFE-4D4A-2F41-969C-F9955FEF2EA1}" type="datetimeFigureOut">
              <a:rPr lang="fr-FR" smtClean="0"/>
              <a:t>20/05/2022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F9288-C75F-5B41-BE85-A275DF514A3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1131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204" y="1794831"/>
            <a:ext cx="6209407" cy="2994714"/>
          </a:xfrm>
        </p:spPr>
        <p:txBody>
          <a:bodyPr anchor="b"/>
          <a:lstStyle>
            <a:lvl1pPr>
              <a:defRPr sz="472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1204" y="4817876"/>
            <a:ext cx="6209407" cy="1574849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/>
                </a:solidFill>
              </a:defRPr>
            </a:lvl1pPr>
            <a:lvl2pPr marL="359954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19907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3pPr>
            <a:lvl4pPr marL="107986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39814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799768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5972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1967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79628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E7AFE-4D4A-2F41-969C-F9955FEF2EA1}" type="datetimeFigureOut">
              <a:rPr lang="fr-FR" smtClean="0"/>
              <a:t>20/05/2022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F9288-C75F-5B41-BE85-A275DF514A3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3284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4953" y="1916484"/>
            <a:ext cx="3059708" cy="45678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652" y="1916484"/>
            <a:ext cx="3059708" cy="45678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E7AFE-4D4A-2F41-969C-F9955FEF2EA1}" type="datetimeFigureOut">
              <a:rPr lang="fr-FR" smtClean="0"/>
              <a:t>20/05/2022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F9288-C75F-5B41-BE85-A275DF514A3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0721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383299"/>
            <a:ext cx="6209407" cy="139153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891" y="1764832"/>
            <a:ext cx="3045646" cy="864917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891" y="2629749"/>
            <a:ext cx="3045646" cy="386796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4652" y="1764832"/>
            <a:ext cx="3060646" cy="864917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44652" y="2629749"/>
            <a:ext cx="3060646" cy="386796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E7AFE-4D4A-2F41-969C-F9955FEF2EA1}" type="datetimeFigureOut">
              <a:rPr lang="fr-FR" smtClean="0"/>
              <a:t>20/05/2022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F9288-C75F-5B41-BE85-A275DF514A3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5230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E7AFE-4D4A-2F41-969C-F9955FEF2EA1}" type="datetimeFigureOut">
              <a:rPr lang="fr-FR" smtClean="0"/>
              <a:t>20/05/2022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F9288-C75F-5B41-BE85-A275DF514A3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7281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E7AFE-4D4A-2F41-969C-F9955FEF2EA1}" type="datetimeFigureOut">
              <a:rPr lang="fr-FR" smtClean="0"/>
              <a:t>20/05/2022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F9288-C75F-5B41-BE85-A275DF514A3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5497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479954"/>
            <a:ext cx="2321966" cy="1679840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0646" y="1036570"/>
            <a:ext cx="3644652" cy="5116178"/>
          </a:xfrm>
        </p:spPr>
        <p:txBody>
          <a:bodyPr/>
          <a:lstStyle>
            <a:lvl1pPr>
              <a:defRPr sz="2519"/>
            </a:lvl1pPr>
            <a:lvl2pPr>
              <a:defRPr sz="2204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2159794"/>
            <a:ext cx="2321966" cy="4001285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E7AFE-4D4A-2F41-969C-F9955FEF2EA1}" type="datetimeFigureOut">
              <a:rPr lang="fr-FR" smtClean="0"/>
              <a:t>20/05/2022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F9288-C75F-5B41-BE85-A275DF514A3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777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479954"/>
            <a:ext cx="2321966" cy="1679840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60646" y="1036570"/>
            <a:ext cx="3644652" cy="5116178"/>
          </a:xfrm>
        </p:spPr>
        <p:txBody>
          <a:bodyPr anchor="t"/>
          <a:lstStyle>
            <a:lvl1pPr marL="0" indent="0">
              <a:buNone/>
              <a:defRPr sz="2519"/>
            </a:lvl1pPr>
            <a:lvl2pPr marL="359954" indent="0">
              <a:buNone/>
              <a:defRPr sz="2204"/>
            </a:lvl2pPr>
            <a:lvl3pPr marL="719907" indent="0">
              <a:buNone/>
              <a:defRPr sz="1890"/>
            </a:lvl3pPr>
            <a:lvl4pPr marL="1079861" indent="0">
              <a:buNone/>
              <a:defRPr sz="1575"/>
            </a:lvl4pPr>
            <a:lvl5pPr marL="1439814" indent="0">
              <a:buNone/>
              <a:defRPr sz="1575"/>
            </a:lvl5pPr>
            <a:lvl6pPr marL="1799768" indent="0">
              <a:buNone/>
              <a:defRPr sz="1575"/>
            </a:lvl6pPr>
            <a:lvl7pPr marL="2159721" indent="0">
              <a:buNone/>
              <a:defRPr sz="1575"/>
            </a:lvl7pPr>
            <a:lvl8pPr marL="2519675" indent="0">
              <a:buNone/>
              <a:defRPr sz="1575"/>
            </a:lvl8pPr>
            <a:lvl9pPr marL="2879628" indent="0">
              <a:buNone/>
              <a:defRPr sz="1575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2159794"/>
            <a:ext cx="2321966" cy="4001285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E7AFE-4D4A-2F41-969C-F9955FEF2EA1}" type="datetimeFigureOut">
              <a:rPr lang="fr-FR" smtClean="0"/>
              <a:t>20/05/2022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F9288-C75F-5B41-BE85-A275DF514A3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2660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383299"/>
            <a:ext cx="6209407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1916484"/>
            <a:ext cx="6209407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6672698"/>
            <a:ext cx="1619845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5E7AFE-4D4A-2F41-969C-F9955FEF2EA1}" type="datetimeFigureOut">
              <a:rPr lang="fr-FR" smtClean="0"/>
              <a:t>20/05/2022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6672698"/>
            <a:ext cx="2429768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6672698"/>
            <a:ext cx="1619845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F9288-C75F-5B41-BE85-A275DF514A3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308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92EEF856-0E9A-9A41-AB0B-00C4E23B88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"/>
            <a:ext cx="7199313" cy="719931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38026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92EEF856-0E9A-9A41-AB0B-00C4E23B88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"/>
            <a:ext cx="7199313" cy="719931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02781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92EEF856-0E9A-9A41-AB0B-00C4E23B88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"/>
            <a:ext cx="7199313" cy="719931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EDFEE87A-DC10-304F-99FE-83348AA03BFE}"/>
              </a:ext>
            </a:extLst>
          </p:cNvPr>
          <p:cNvSpPr txBox="1"/>
          <p:nvPr/>
        </p:nvSpPr>
        <p:spPr>
          <a:xfrm>
            <a:off x="560144" y="537047"/>
            <a:ext cx="5414690" cy="48404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6000"/>
              </a:lnSpc>
            </a:pPr>
            <a:r>
              <a:rPr lang="fr-FR" sz="6000" b="1" dirty="0" smtClean="0"/>
              <a:t>[</a:t>
            </a:r>
            <a:r>
              <a:rPr lang="fr-FR" sz="6000" b="1" dirty="0" err="1" smtClean="0"/>
              <a:t>Here</a:t>
            </a:r>
            <a:r>
              <a:rPr lang="fr-FR" sz="6000" dirty="0" smtClean="0"/>
              <a:t> </a:t>
            </a:r>
            <a:r>
              <a:rPr lang="fr-FR" sz="6000" dirty="0" err="1"/>
              <a:t>comes</a:t>
            </a:r>
            <a:r>
              <a:rPr lang="fr-FR" sz="6000" dirty="0"/>
              <a:t> </a:t>
            </a:r>
          </a:p>
          <a:p>
            <a:pPr>
              <a:lnSpc>
                <a:spcPts val="6000"/>
              </a:lnSpc>
            </a:pPr>
            <a:r>
              <a:rPr lang="fr-FR" sz="6000" dirty="0"/>
              <a:t>a </a:t>
            </a:r>
            <a:r>
              <a:rPr lang="fr-FR" sz="6000" b="1" dirty="0" err="1"/>
              <a:t>list</a:t>
            </a:r>
            <a:r>
              <a:rPr lang="fr-FR" sz="6000" dirty="0"/>
              <a:t> </a:t>
            </a:r>
          </a:p>
          <a:p>
            <a:pPr>
              <a:lnSpc>
                <a:spcPts val="6000"/>
              </a:lnSpc>
            </a:pPr>
            <a:r>
              <a:rPr lang="fr-FR" sz="6000" dirty="0"/>
              <a:t>of </a:t>
            </a:r>
            <a:r>
              <a:rPr lang="fr-FR" sz="6000" b="1" dirty="0" err="1"/>
              <a:t>activities</a:t>
            </a:r>
            <a:endParaRPr lang="fr-FR" sz="6000" b="1" dirty="0"/>
          </a:p>
          <a:p>
            <a:pPr>
              <a:lnSpc>
                <a:spcPts val="6000"/>
              </a:lnSpc>
            </a:pPr>
            <a:r>
              <a:rPr lang="fr-FR" sz="6000" b="1" dirty="0" err="1"/>
              <a:t>activities</a:t>
            </a:r>
            <a:endParaRPr lang="fr-FR" sz="6000" b="1" dirty="0"/>
          </a:p>
          <a:p>
            <a:pPr>
              <a:lnSpc>
                <a:spcPts val="6000"/>
              </a:lnSpc>
            </a:pPr>
            <a:r>
              <a:rPr lang="fr-FR" sz="6000" b="1" dirty="0" err="1"/>
              <a:t>activities</a:t>
            </a:r>
            <a:endParaRPr lang="fr-FR" sz="6000" b="1" dirty="0"/>
          </a:p>
          <a:p>
            <a:pPr>
              <a:lnSpc>
                <a:spcPts val="6000"/>
              </a:lnSpc>
            </a:pPr>
            <a:r>
              <a:rPr lang="fr-FR" sz="6000" b="1" dirty="0" err="1" smtClean="0"/>
              <a:t>activities</a:t>
            </a:r>
            <a:r>
              <a:rPr lang="fr-FR" sz="6000" b="1" dirty="0" smtClean="0"/>
              <a:t>]</a:t>
            </a:r>
            <a:endParaRPr lang="fr-FR" sz="6000" b="1" dirty="0"/>
          </a:p>
        </p:txBody>
      </p:sp>
    </p:spTree>
    <p:extLst>
      <p:ext uri="{BB962C8B-B14F-4D97-AF65-F5344CB8AC3E}">
        <p14:creationId xmlns:p14="http://schemas.microsoft.com/office/powerpoint/2010/main" val="3784055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92EEF856-0E9A-9A41-AB0B-00C4E23B88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"/>
            <a:ext cx="7199313" cy="719931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F1C8E60D-0412-6D40-B1D6-D9035F822EAE}"/>
              </a:ext>
            </a:extLst>
          </p:cNvPr>
          <p:cNvSpPr txBox="1"/>
          <p:nvPr/>
        </p:nvSpPr>
        <p:spPr>
          <a:xfrm>
            <a:off x="560144" y="537047"/>
            <a:ext cx="5414690" cy="48404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6000"/>
              </a:lnSpc>
            </a:pPr>
            <a:r>
              <a:rPr lang="fr-FR" sz="6000" b="1" dirty="0" smtClean="0"/>
              <a:t>[</a:t>
            </a:r>
            <a:r>
              <a:rPr lang="fr-FR" sz="6000" b="1" dirty="0" err="1" smtClean="0"/>
              <a:t>Here</a:t>
            </a:r>
            <a:r>
              <a:rPr lang="fr-FR" sz="6000" dirty="0" smtClean="0"/>
              <a:t> </a:t>
            </a:r>
            <a:r>
              <a:rPr lang="fr-FR" sz="6000" dirty="0" err="1"/>
              <a:t>comes</a:t>
            </a:r>
            <a:r>
              <a:rPr lang="fr-FR" sz="6000" dirty="0"/>
              <a:t> </a:t>
            </a:r>
          </a:p>
          <a:p>
            <a:pPr>
              <a:lnSpc>
                <a:spcPts val="6000"/>
              </a:lnSpc>
            </a:pPr>
            <a:r>
              <a:rPr lang="fr-FR" sz="6000" dirty="0"/>
              <a:t>a </a:t>
            </a:r>
            <a:r>
              <a:rPr lang="fr-FR" sz="6000" b="1" dirty="0" err="1"/>
              <a:t>list</a:t>
            </a:r>
            <a:r>
              <a:rPr lang="fr-FR" sz="6000" dirty="0"/>
              <a:t> </a:t>
            </a:r>
          </a:p>
          <a:p>
            <a:pPr>
              <a:lnSpc>
                <a:spcPts val="6000"/>
              </a:lnSpc>
            </a:pPr>
            <a:r>
              <a:rPr lang="fr-FR" sz="6000" dirty="0"/>
              <a:t>of </a:t>
            </a:r>
            <a:r>
              <a:rPr lang="fr-FR" sz="6000" b="1" dirty="0" err="1"/>
              <a:t>experiences</a:t>
            </a:r>
            <a:r>
              <a:rPr lang="fr-FR" sz="6000" b="1" dirty="0"/>
              <a:t>,</a:t>
            </a:r>
          </a:p>
          <a:p>
            <a:pPr>
              <a:lnSpc>
                <a:spcPts val="6000"/>
              </a:lnSpc>
            </a:pPr>
            <a:r>
              <a:rPr lang="fr-FR" sz="6000" b="1" dirty="0"/>
              <a:t>feelings,</a:t>
            </a:r>
          </a:p>
          <a:p>
            <a:pPr>
              <a:lnSpc>
                <a:spcPts val="6000"/>
              </a:lnSpc>
            </a:pPr>
            <a:r>
              <a:rPr lang="fr-FR" sz="6000" b="1" dirty="0" err="1" smtClean="0"/>
              <a:t>achievements</a:t>
            </a:r>
            <a:r>
              <a:rPr lang="fr-FR" sz="6000" b="1" dirty="0" smtClean="0"/>
              <a:t>]</a:t>
            </a:r>
            <a:endParaRPr lang="fr-FR" sz="6000" b="1" dirty="0"/>
          </a:p>
        </p:txBody>
      </p:sp>
    </p:spTree>
    <p:extLst>
      <p:ext uri="{BB962C8B-B14F-4D97-AF65-F5344CB8AC3E}">
        <p14:creationId xmlns:p14="http://schemas.microsoft.com/office/powerpoint/2010/main" val="2541565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92EEF856-0E9A-9A41-AB0B-00C4E23B88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"/>
            <a:ext cx="7199313" cy="719931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4B23125C-7674-1E44-9AA5-A48F2CC5F9D9}"/>
              </a:ext>
            </a:extLst>
          </p:cNvPr>
          <p:cNvSpPr txBox="1"/>
          <p:nvPr/>
        </p:nvSpPr>
        <p:spPr>
          <a:xfrm>
            <a:off x="930257" y="2333190"/>
            <a:ext cx="5414690" cy="221127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fr-FR" sz="4800" b="1" dirty="0" smtClean="0"/>
              <a:t>[</a:t>
            </a:r>
            <a:r>
              <a:rPr lang="fr-FR" sz="4800" b="1" dirty="0" err="1" smtClean="0"/>
              <a:t>Here</a:t>
            </a:r>
            <a:r>
              <a:rPr lang="fr-FR" sz="4800" dirty="0" smtClean="0"/>
              <a:t> </a:t>
            </a:r>
            <a:r>
              <a:rPr lang="fr-FR" sz="4800" dirty="0" err="1"/>
              <a:t>comes</a:t>
            </a:r>
            <a:r>
              <a:rPr lang="fr-FR" sz="4800" dirty="0"/>
              <a:t> </a:t>
            </a:r>
          </a:p>
          <a:p>
            <a:pPr algn="ctr"/>
            <a:r>
              <a:rPr lang="fr-FR" sz="4800" dirty="0"/>
              <a:t>a </a:t>
            </a:r>
            <a:r>
              <a:rPr lang="fr-FR" sz="4800" b="1" dirty="0"/>
              <a:t>call</a:t>
            </a:r>
            <a:r>
              <a:rPr lang="fr-FR" sz="4800" dirty="0"/>
              <a:t> </a:t>
            </a:r>
          </a:p>
          <a:p>
            <a:pPr algn="ctr"/>
            <a:r>
              <a:rPr lang="fr-FR" sz="4800" dirty="0"/>
              <a:t>to </a:t>
            </a:r>
            <a:r>
              <a:rPr lang="fr-FR" sz="4800" b="1" dirty="0" smtClean="0"/>
              <a:t>action]</a:t>
            </a: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1919762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FESTIVAL-SOMO-TEMPLATE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199313" cy="719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62239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1987089B2DDC4EA3C5EEDA50AEC7B2" ma:contentTypeVersion="10" ma:contentTypeDescription="Create a new document." ma:contentTypeScope="" ma:versionID="57fb5b27f6ab369397e9e2c09efd7ced">
  <xsd:schema xmlns:xsd="http://www.w3.org/2001/XMLSchema" xmlns:xs="http://www.w3.org/2001/XMLSchema" xmlns:p="http://schemas.microsoft.com/office/2006/metadata/properties" xmlns:ns2="122f29e7-6632-4cfe-826d-d0aa7d34b0a3" targetNamespace="http://schemas.microsoft.com/office/2006/metadata/properties" ma:root="true" ma:fieldsID="5141ceea59f168deef01e52e306af055" ns2:_="">
    <xsd:import namespace="122f29e7-6632-4cfe-826d-d0aa7d34b0a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2f29e7-6632-4cfe-826d-d0aa7d34b0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1289A1E-53ED-4187-BC12-0E098680D7E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5BEF5C9-524C-422E-85C2-0BED1C58A02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31501E2-2825-407A-AC27-3B886C8602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2f29e7-6632-4cfe-826d-d0aa7d34b0a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</TotalTime>
  <Words>31</Words>
  <Application>Microsoft Office PowerPoint</Application>
  <PresentationFormat>Custom</PresentationFormat>
  <Paragraphs>14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Steffen Fredholm</dc:creator>
  <cp:lastModifiedBy>MANTZANA Kassiani (JRC)</cp:lastModifiedBy>
  <cp:revision>7</cp:revision>
  <dcterms:created xsi:type="dcterms:W3CDTF">2022-05-11T18:01:51Z</dcterms:created>
  <dcterms:modified xsi:type="dcterms:W3CDTF">2022-05-20T07:32:15Z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0x010100AE1987089B2DDC4EA3C5EEDA50AEC7B2</vt:lpwstr>
  </property>
</Properties>
</file>