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firstSlideNum="5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10288575" cx="10288575"/>
  <p:notesSz cx="6858000" cy="9144000"/>
  <p:embeddedFontLst>
    <p:embeddedFont>
      <p:font typeface="Montserrat SemiBold"/>
      <p:regular r:id="rId15"/>
      <p:bold r:id="rId16"/>
      <p:italic r:id="rId17"/>
      <p:boldItalic r:id="rId18"/>
    </p:embeddedFont>
    <p:embeddedFont>
      <p:font typeface="Montserrat"/>
      <p:regular r:id="rId19"/>
      <p:bold r:id="rId20"/>
      <p:italic r:id="rId21"/>
      <p:boldItalic r:id="rId22"/>
    </p:embeddedFont>
    <p:embeddedFont>
      <p:font typeface="Montserrat Medium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7" roundtripDataSignature="AMtx7mjC0NEyuM5Lwnp1i5Cybv5z7lxyP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CF0A9E7E-A9A7-4E0A-ACB3-5F1EB262C53D}">
  <a:tblStyle styleId="{CF0A9E7E-A9A7-4E0A-ACB3-5F1EB262C53D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fill>
          <a:solidFill>
            <a:srgbClr val="CDD4EA"/>
          </a:solidFill>
        </a:fill>
      </a:tcStyle>
    </a:band1H>
    <a:band2H>
      <a:tcTxStyle/>
    </a:band2H>
    <a:band1V>
      <a:tcTxStyle/>
      <a:tcStyle>
        <a:fill>
          <a:solidFill>
            <a:srgbClr val="CDD4EA"/>
          </a:solidFill>
        </a:fill>
      </a:tcStyle>
    </a:band1V>
    <a:band2V>
      <a:tcTxStyle/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ontserrat-bold.fntdata"/><Relationship Id="rId22" Type="http://schemas.openxmlformats.org/officeDocument/2006/relationships/font" Target="fonts/Montserrat-boldItalic.fntdata"/><Relationship Id="rId21" Type="http://schemas.openxmlformats.org/officeDocument/2006/relationships/font" Target="fonts/Montserrat-italic.fntdata"/><Relationship Id="rId24" Type="http://schemas.openxmlformats.org/officeDocument/2006/relationships/font" Target="fonts/MontserratMedium-bold.fntdata"/><Relationship Id="rId23" Type="http://schemas.openxmlformats.org/officeDocument/2006/relationships/font" Target="fonts/MontserratMedium-regular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MontserratMedium-boldItalic.fntdata"/><Relationship Id="rId25" Type="http://schemas.openxmlformats.org/officeDocument/2006/relationships/font" Target="fonts/MontserratMedium-italic.fntdata"/><Relationship Id="rId27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font" Target="fonts/MontserratSemiBold-regular.fntdata"/><Relationship Id="rId14" Type="http://schemas.openxmlformats.org/officeDocument/2006/relationships/slide" Target="slides/slide9.xml"/><Relationship Id="rId17" Type="http://schemas.openxmlformats.org/officeDocument/2006/relationships/font" Target="fonts/MontserratSemiBold-italic.fntdata"/><Relationship Id="rId16" Type="http://schemas.openxmlformats.org/officeDocument/2006/relationships/font" Target="fonts/MontserratSemiBold-bold.fntdata"/><Relationship Id="rId19" Type="http://schemas.openxmlformats.org/officeDocument/2006/relationships/font" Target="fonts/Montserrat-regular.fntdata"/><Relationship Id="rId18" Type="http://schemas.openxmlformats.org/officeDocument/2006/relationships/font" Target="fonts/MontserratSemiBold-bold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885950" y="1143000"/>
            <a:ext cx="30861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1885950" y="1143000"/>
            <a:ext cx="30861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2472bee5c01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94" name="Google Shape;94;g2472bee5c01_0_12:notes"/>
          <p:cNvSpPr/>
          <p:nvPr>
            <p:ph idx="2" type="sldImg"/>
          </p:nvPr>
        </p:nvSpPr>
        <p:spPr>
          <a:xfrm>
            <a:off x="1714500" y="685800"/>
            <a:ext cx="3429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2" name="Google Shape;122;p3:notes"/>
          <p:cNvSpPr/>
          <p:nvPr>
            <p:ph idx="2" type="sldImg"/>
          </p:nvPr>
        </p:nvSpPr>
        <p:spPr>
          <a:xfrm>
            <a:off x="1885950" y="1143000"/>
            <a:ext cx="30861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0:notes"/>
          <p:cNvSpPr/>
          <p:nvPr>
            <p:ph idx="2" type="sldImg"/>
          </p:nvPr>
        </p:nvSpPr>
        <p:spPr>
          <a:xfrm>
            <a:off x="1885950" y="1143000"/>
            <a:ext cx="30861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1" name="Google Shape;141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Extra </a:t>
            </a:r>
            <a:endParaRPr/>
          </a:p>
        </p:txBody>
      </p:sp>
      <p:sp>
        <p:nvSpPr>
          <p:cNvPr id="142" name="Google Shape;142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2:notes"/>
          <p:cNvSpPr/>
          <p:nvPr>
            <p:ph idx="2" type="sldImg"/>
          </p:nvPr>
        </p:nvSpPr>
        <p:spPr>
          <a:xfrm>
            <a:off x="1885950" y="1143000"/>
            <a:ext cx="30861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190f84d8c9f_4_189:notes"/>
          <p:cNvSpPr/>
          <p:nvPr>
            <p:ph idx="2" type="sldImg"/>
          </p:nvPr>
        </p:nvSpPr>
        <p:spPr>
          <a:xfrm>
            <a:off x="1885950" y="1143000"/>
            <a:ext cx="30861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6" name="Google Shape;166;g190f84d8c9f_4_18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POST 1</a:t>
            </a:r>
            <a:endParaRPr/>
          </a:p>
        </p:txBody>
      </p:sp>
      <p:sp>
        <p:nvSpPr>
          <p:cNvPr id="167" name="Google Shape;167;g190f84d8c9f_4_18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297a2ff0774_1_20:notes"/>
          <p:cNvSpPr/>
          <p:nvPr>
            <p:ph idx="2" type="sldImg"/>
          </p:nvPr>
        </p:nvSpPr>
        <p:spPr>
          <a:xfrm>
            <a:off x="1885950" y="1143000"/>
            <a:ext cx="30861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8" name="Google Shape;178;g297a2ff0774_1_2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Extra </a:t>
            </a:r>
            <a:endParaRPr/>
          </a:p>
        </p:txBody>
      </p:sp>
      <p:sp>
        <p:nvSpPr>
          <p:cNvPr id="179" name="Google Shape;179;g297a2ff0774_1_2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297a2ff0774_1_3:notes"/>
          <p:cNvSpPr/>
          <p:nvPr>
            <p:ph idx="2" type="sldImg"/>
          </p:nvPr>
        </p:nvSpPr>
        <p:spPr>
          <a:xfrm>
            <a:off x="1885950" y="1143000"/>
            <a:ext cx="30861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3" name="Google Shape;193;g297a2ff0774_1_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Extra </a:t>
            </a:r>
            <a:endParaRPr/>
          </a:p>
        </p:txBody>
      </p:sp>
      <p:sp>
        <p:nvSpPr>
          <p:cNvPr id="194" name="Google Shape;194;g297a2ff0774_1_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297a2ff0774_0_1:notes"/>
          <p:cNvSpPr/>
          <p:nvPr>
            <p:ph idx="2" type="sldImg"/>
          </p:nvPr>
        </p:nvSpPr>
        <p:spPr>
          <a:xfrm>
            <a:off x="1885950" y="1143000"/>
            <a:ext cx="30861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4" name="Google Shape;204;g297a2ff0774_0_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Extra </a:t>
            </a:r>
            <a:endParaRPr/>
          </a:p>
        </p:txBody>
      </p:sp>
      <p:sp>
        <p:nvSpPr>
          <p:cNvPr id="205" name="Google Shape;205;g297a2ff0774_0_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6"/>
          <p:cNvSpPr txBox="1"/>
          <p:nvPr>
            <p:ph type="ctrTitle"/>
          </p:nvPr>
        </p:nvSpPr>
        <p:spPr>
          <a:xfrm>
            <a:off x="771644" y="1683804"/>
            <a:ext cx="8745300" cy="358195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751"/>
              <a:buFont typeface="Calibri"/>
              <a:buNone/>
              <a:defRPr sz="675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6"/>
          <p:cNvSpPr txBox="1"/>
          <p:nvPr>
            <p:ph idx="1" type="subTitle"/>
          </p:nvPr>
        </p:nvSpPr>
        <p:spPr>
          <a:xfrm>
            <a:off x="1286074" y="5403891"/>
            <a:ext cx="7716441" cy="24840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1pPr>
            <a:lvl2pPr lvl="1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None/>
              <a:defRPr sz="2250"/>
            </a:lvl2pPr>
            <a:lvl3pPr lvl="2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None/>
              <a:defRPr sz="2025"/>
            </a:lvl3pPr>
            <a:lvl4pPr lvl="3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lvl="4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lvl="5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6pPr>
            <a:lvl7pPr lvl="6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7pPr>
            <a:lvl8pPr lvl="7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8pPr>
            <a:lvl9pPr lvl="8" algn="ct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9pPr>
          </a:lstStyle>
          <a:p/>
        </p:txBody>
      </p:sp>
      <p:sp>
        <p:nvSpPr>
          <p:cNvPr id="18" name="Google Shape;18;p36"/>
          <p:cNvSpPr txBox="1"/>
          <p:nvPr>
            <p:ph idx="10" type="dt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6"/>
          <p:cNvSpPr txBox="1"/>
          <p:nvPr>
            <p:ph idx="11" type="ftr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6"/>
          <p:cNvSpPr txBox="1"/>
          <p:nvPr>
            <p:ph idx="12" type="sldNum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5"/>
          <p:cNvSpPr txBox="1"/>
          <p:nvPr>
            <p:ph type="title"/>
          </p:nvPr>
        </p:nvSpPr>
        <p:spPr>
          <a:xfrm>
            <a:off x="707341" y="547775"/>
            <a:ext cx="8873907" cy="198865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45"/>
          <p:cNvSpPr txBox="1"/>
          <p:nvPr>
            <p:ph idx="1" type="body"/>
          </p:nvPr>
        </p:nvSpPr>
        <p:spPr>
          <a:xfrm rot="5400000">
            <a:off x="1880287" y="1565914"/>
            <a:ext cx="6528015" cy="88739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45"/>
          <p:cNvSpPr txBox="1"/>
          <p:nvPr>
            <p:ph idx="10" type="dt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45"/>
          <p:cNvSpPr txBox="1"/>
          <p:nvPr>
            <p:ph idx="11" type="ftr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45"/>
          <p:cNvSpPr txBox="1"/>
          <p:nvPr>
            <p:ph idx="12" type="sldNum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6"/>
          <p:cNvSpPr txBox="1"/>
          <p:nvPr>
            <p:ph type="title"/>
          </p:nvPr>
        </p:nvSpPr>
        <p:spPr>
          <a:xfrm rot="5400000">
            <a:off x="4112458" y="3798085"/>
            <a:ext cx="8719103" cy="22184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46"/>
          <p:cNvSpPr txBox="1"/>
          <p:nvPr>
            <p:ph idx="1" type="body"/>
          </p:nvPr>
        </p:nvSpPr>
        <p:spPr>
          <a:xfrm rot="5400000">
            <a:off x="-388799" y="1643912"/>
            <a:ext cx="8719103" cy="65268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46"/>
          <p:cNvSpPr txBox="1"/>
          <p:nvPr>
            <p:ph idx="10" type="dt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46"/>
          <p:cNvSpPr txBox="1"/>
          <p:nvPr>
            <p:ph idx="11" type="ftr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46"/>
          <p:cNvSpPr txBox="1"/>
          <p:nvPr>
            <p:ph idx="12" type="sldNum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7"/>
          <p:cNvSpPr txBox="1"/>
          <p:nvPr>
            <p:ph idx="10" type="dt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7"/>
          <p:cNvSpPr txBox="1"/>
          <p:nvPr>
            <p:ph idx="11" type="ftr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7"/>
          <p:cNvSpPr txBox="1"/>
          <p:nvPr>
            <p:ph idx="12" type="sldNum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8"/>
          <p:cNvSpPr txBox="1"/>
          <p:nvPr>
            <p:ph type="title"/>
          </p:nvPr>
        </p:nvSpPr>
        <p:spPr>
          <a:xfrm>
            <a:off x="707341" y="547775"/>
            <a:ext cx="8873907" cy="198865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38"/>
          <p:cNvSpPr txBox="1"/>
          <p:nvPr>
            <p:ph idx="1" type="body"/>
          </p:nvPr>
        </p:nvSpPr>
        <p:spPr>
          <a:xfrm>
            <a:off x="707341" y="2738860"/>
            <a:ext cx="8873907" cy="65280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38"/>
          <p:cNvSpPr txBox="1"/>
          <p:nvPr>
            <p:ph idx="10" type="dt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38"/>
          <p:cNvSpPr txBox="1"/>
          <p:nvPr>
            <p:ph idx="11" type="ftr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38"/>
          <p:cNvSpPr txBox="1"/>
          <p:nvPr>
            <p:ph idx="12" type="sldNum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9"/>
          <p:cNvSpPr txBox="1"/>
          <p:nvPr>
            <p:ph type="title"/>
          </p:nvPr>
        </p:nvSpPr>
        <p:spPr>
          <a:xfrm>
            <a:off x="701982" y="2565005"/>
            <a:ext cx="8873907" cy="427976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751"/>
              <a:buFont typeface="Calibri"/>
              <a:buNone/>
              <a:defRPr sz="675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39"/>
          <p:cNvSpPr txBox="1"/>
          <p:nvPr>
            <p:ph idx="1" type="body"/>
          </p:nvPr>
        </p:nvSpPr>
        <p:spPr>
          <a:xfrm>
            <a:off x="701982" y="6885259"/>
            <a:ext cx="8873907" cy="22506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888888"/>
              </a:buClr>
              <a:buSzPts val="2250"/>
              <a:buNone/>
              <a:defRPr sz="225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888888"/>
              </a:buClr>
              <a:buSzPts val="2025"/>
              <a:buNone/>
              <a:defRPr sz="2025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4" name="Google Shape;34;p39"/>
          <p:cNvSpPr txBox="1"/>
          <p:nvPr>
            <p:ph idx="10" type="dt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39"/>
          <p:cNvSpPr txBox="1"/>
          <p:nvPr>
            <p:ph idx="11" type="ftr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39"/>
          <p:cNvSpPr txBox="1"/>
          <p:nvPr>
            <p:ph idx="12" type="sldNum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0"/>
          <p:cNvSpPr txBox="1"/>
          <p:nvPr>
            <p:ph type="title"/>
          </p:nvPr>
        </p:nvSpPr>
        <p:spPr>
          <a:xfrm>
            <a:off x="707341" y="547775"/>
            <a:ext cx="8873907" cy="198865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40"/>
          <p:cNvSpPr txBox="1"/>
          <p:nvPr>
            <p:ph idx="1" type="body"/>
          </p:nvPr>
        </p:nvSpPr>
        <p:spPr>
          <a:xfrm>
            <a:off x="707340" y="2738860"/>
            <a:ext cx="4372650" cy="65280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40"/>
          <p:cNvSpPr txBox="1"/>
          <p:nvPr>
            <p:ph idx="2" type="body"/>
          </p:nvPr>
        </p:nvSpPr>
        <p:spPr>
          <a:xfrm>
            <a:off x="5208598" y="2738860"/>
            <a:ext cx="4372650" cy="65280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40"/>
          <p:cNvSpPr txBox="1"/>
          <p:nvPr>
            <p:ph idx="10" type="dt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40"/>
          <p:cNvSpPr txBox="1"/>
          <p:nvPr>
            <p:ph idx="11" type="ftr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40"/>
          <p:cNvSpPr txBox="1"/>
          <p:nvPr>
            <p:ph idx="12" type="sldNum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1"/>
          <p:cNvSpPr txBox="1"/>
          <p:nvPr>
            <p:ph type="title"/>
          </p:nvPr>
        </p:nvSpPr>
        <p:spPr>
          <a:xfrm>
            <a:off x="708681" y="547775"/>
            <a:ext cx="8873907" cy="198865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41"/>
          <p:cNvSpPr txBox="1"/>
          <p:nvPr>
            <p:ph idx="1" type="body"/>
          </p:nvPr>
        </p:nvSpPr>
        <p:spPr>
          <a:xfrm>
            <a:off x="708682" y="2522134"/>
            <a:ext cx="4352554" cy="123605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b="1" sz="2700"/>
            </a:lvl1pPr>
            <a:lvl2pPr indent="-2286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None/>
              <a:defRPr b="1" sz="2250"/>
            </a:lvl2pPr>
            <a:lvl3pPr indent="-2286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None/>
              <a:defRPr b="1" sz="2025"/>
            </a:lvl3pPr>
            <a:lvl4pPr indent="-2286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4pPr>
            <a:lvl5pPr indent="-2286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5pPr>
            <a:lvl6pPr indent="-2286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6pPr>
            <a:lvl7pPr indent="-2286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7pPr>
            <a:lvl8pPr indent="-2286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8pPr>
            <a:lvl9pPr indent="-2286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9pPr>
          </a:lstStyle>
          <a:p/>
        </p:txBody>
      </p:sp>
      <p:sp>
        <p:nvSpPr>
          <p:cNvPr id="47" name="Google Shape;47;p41"/>
          <p:cNvSpPr txBox="1"/>
          <p:nvPr>
            <p:ph idx="2" type="body"/>
          </p:nvPr>
        </p:nvSpPr>
        <p:spPr>
          <a:xfrm>
            <a:off x="708682" y="3758193"/>
            <a:ext cx="4352554" cy="55277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41"/>
          <p:cNvSpPr txBox="1"/>
          <p:nvPr>
            <p:ph idx="3" type="body"/>
          </p:nvPr>
        </p:nvSpPr>
        <p:spPr>
          <a:xfrm>
            <a:off x="5208598" y="2522134"/>
            <a:ext cx="4373990" cy="123605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b="1" sz="2700"/>
            </a:lvl1pPr>
            <a:lvl2pPr indent="-2286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None/>
              <a:defRPr b="1" sz="2250"/>
            </a:lvl2pPr>
            <a:lvl3pPr indent="-2286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None/>
              <a:defRPr b="1" sz="2025"/>
            </a:lvl3pPr>
            <a:lvl4pPr indent="-2286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4pPr>
            <a:lvl5pPr indent="-2286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5pPr>
            <a:lvl6pPr indent="-2286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6pPr>
            <a:lvl7pPr indent="-2286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7pPr>
            <a:lvl8pPr indent="-2286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8pPr>
            <a:lvl9pPr indent="-2286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9pPr>
          </a:lstStyle>
          <a:p/>
        </p:txBody>
      </p:sp>
      <p:sp>
        <p:nvSpPr>
          <p:cNvPr id="49" name="Google Shape;49;p41"/>
          <p:cNvSpPr txBox="1"/>
          <p:nvPr>
            <p:ph idx="4" type="body"/>
          </p:nvPr>
        </p:nvSpPr>
        <p:spPr>
          <a:xfrm>
            <a:off x="5208598" y="3758193"/>
            <a:ext cx="4373990" cy="55277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0" name="Google Shape;50;p41"/>
          <p:cNvSpPr txBox="1"/>
          <p:nvPr>
            <p:ph idx="10" type="dt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41"/>
          <p:cNvSpPr txBox="1"/>
          <p:nvPr>
            <p:ph idx="11" type="ftr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41"/>
          <p:cNvSpPr txBox="1"/>
          <p:nvPr>
            <p:ph idx="12" type="sldNum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2"/>
          <p:cNvSpPr txBox="1"/>
          <p:nvPr>
            <p:ph type="title"/>
          </p:nvPr>
        </p:nvSpPr>
        <p:spPr>
          <a:xfrm>
            <a:off x="707341" y="547775"/>
            <a:ext cx="8873907" cy="198865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42"/>
          <p:cNvSpPr txBox="1"/>
          <p:nvPr>
            <p:ph idx="10" type="dt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42"/>
          <p:cNvSpPr txBox="1"/>
          <p:nvPr>
            <p:ph idx="11" type="ftr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42"/>
          <p:cNvSpPr txBox="1"/>
          <p:nvPr>
            <p:ph idx="12" type="sldNum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43"/>
          <p:cNvSpPr txBox="1"/>
          <p:nvPr>
            <p:ph type="title"/>
          </p:nvPr>
        </p:nvSpPr>
        <p:spPr>
          <a:xfrm>
            <a:off x="708681" y="685906"/>
            <a:ext cx="3318337" cy="240067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1"/>
              <a:buFont typeface="Calibri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43"/>
          <p:cNvSpPr txBox="1"/>
          <p:nvPr>
            <p:ph idx="1" type="body"/>
          </p:nvPr>
        </p:nvSpPr>
        <p:spPr>
          <a:xfrm>
            <a:off x="4373990" y="1481368"/>
            <a:ext cx="5208598" cy="73115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57263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3601"/>
              <a:buChar char="•"/>
              <a:defRPr sz="3600"/>
            </a:lvl1pPr>
            <a:lvl2pPr indent="-428688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3151"/>
              <a:buChar char="•"/>
              <a:defRPr sz="3151"/>
            </a:lvl2pPr>
            <a:lvl3pPr indent="-40005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 sz="2700"/>
            </a:lvl3pPr>
            <a:lvl4pPr indent="-371475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4pPr>
            <a:lvl5pPr indent="-371475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5pPr>
            <a:lvl6pPr indent="-371475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6pPr>
            <a:lvl7pPr indent="-371475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7pPr>
            <a:lvl8pPr indent="-371475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8pPr>
            <a:lvl9pPr indent="-371475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 sz="2250"/>
            </a:lvl9pPr>
          </a:lstStyle>
          <a:p/>
        </p:txBody>
      </p:sp>
      <p:sp>
        <p:nvSpPr>
          <p:cNvPr id="61" name="Google Shape;61;p43"/>
          <p:cNvSpPr txBox="1"/>
          <p:nvPr>
            <p:ph idx="2" type="body"/>
          </p:nvPr>
        </p:nvSpPr>
        <p:spPr>
          <a:xfrm>
            <a:off x="708681" y="3086576"/>
            <a:ext cx="3318337" cy="57182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575"/>
              <a:buNone/>
              <a:defRPr sz="1575"/>
            </a:lvl2pPr>
            <a:lvl3pPr indent="-2286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indent="-2286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4pPr>
            <a:lvl5pPr indent="-2286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5pPr>
            <a:lvl6pPr indent="-2286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6pPr>
            <a:lvl7pPr indent="-2286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7pPr>
            <a:lvl8pPr indent="-2286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8pPr>
            <a:lvl9pPr indent="-2286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9pPr>
          </a:lstStyle>
          <a:p/>
        </p:txBody>
      </p:sp>
      <p:sp>
        <p:nvSpPr>
          <p:cNvPr id="62" name="Google Shape;62;p43"/>
          <p:cNvSpPr txBox="1"/>
          <p:nvPr>
            <p:ph idx="10" type="dt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43"/>
          <p:cNvSpPr txBox="1"/>
          <p:nvPr>
            <p:ph idx="11" type="ftr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43"/>
          <p:cNvSpPr txBox="1"/>
          <p:nvPr>
            <p:ph idx="12" type="sldNum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4"/>
          <p:cNvSpPr txBox="1"/>
          <p:nvPr>
            <p:ph type="title"/>
          </p:nvPr>
        </p:nvSpPr>
        <p:spPr>
          <a:xfrm>
            <a:off x="708681" y="685906"/>
            <a:ext cx="3318337" cy="240067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1"/>
              <a:buFont typeface="Calibri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44"/>
          <p:cNvSpPr/>
          <p:nvPr>
            <p:ph idx="2" type="pic"/>
          </p:nvPr>
        </p:nvSpPr>
        <p:spPr>
          <a:xfrm>
            <a:off x="4373990" y="1481368"/>
            <a:ext cx="5208598" cy="7311566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44"/>
          <p:cNvSpPr txBox="1"/>
          <p:nvPr>
            <p:ph idx="1" type="body"/>
          </p:nvPr>
        </p:nvSpPr>
        <p:spPr>
          <a:xfrm>
            <a:off x="708681" y="3086576"/>
            <a:ext cx="3318337" cy="57182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575"/>
              <a:buNone/>
              <a:defRPr sz="1575"/>
            </a:lvl2pPr>
            <a:lvl3pPr indent="-228600" lvl="2" marL="1371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indent="-228600" lvl="3" marL="1828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4pPr>
            <a:lvl5pPr indent="-228600" lvl="4" marL="22860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5pPr>
            <a:lvl6pPr indent="-228600" lvl="5" marL="27432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6pPr>
            <a:lvl7pPr indent="-228600" lvl="6" marL="32004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7pPr>
            <a:lvl8pPr indent="-228600" lvl="7" marL="36576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8pPr>
            <a:lvl9pPr indent="-228600" lvl="8" marL="411480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1125"/>
              <a:buNone/>
              <a:defRPr sz="1125"/>
            </a:lvl9pPr>
          </a:lstStyle>
          <a:p/>
        </p:txBody>
      </p:sp>
      <p:sp>
        <p:nvSpPr>
          <p:cNvPr id="69" name="Google Shape;69;p44"/>
          <p:cNvSpPr txBox="1"/>
          <p:nvPr>
            <p:ph idx="10" type="dt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44"/>
          <p:cNvSpPr txBox="1"/>
          <p:nvPr>
            <p:ph idx="11" type="ftr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44"/>
          <p:cNvSpPr txBox="1"/>
          <p:nvPr>
            <p:ph idx="12" type="sldNum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5"/>
          <p:cNvSpPr txBox="1"/>
          <p:nvPr>
            <p:ph type="title"/>
          </p:nvPr>
        </p:nvSpPr>
        <p:spPr>
          <a:xfrm>
            <a:off x="707341" y="547775"/>
            <a:ext cx="8873907" cy="198865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51"/>
              <a:buFont typeface="Calibri"/>
              <a:buNone/>
              <a:defRPr b="0" i="0" sz="4951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35"/>
          <p:cNvSpPr txBox="1"/>
          <p:nvPr>
            <p:ph idx="1" type="body"/>
          </p:nvPr>
        </p:nvSpPr>
        <p:spPr>
          <a:xfrm>
            <a:off x="707341" y="2738860"/>
            <a:ext cx="8873907" cy="65280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28688" lvl="0" marL="457200" marR="0" rtl="0" algn="l">
              <a:lnSpc>
                <a:spcPct val="90000"/>
              </a:lnSpc>
              <a:spcBef>
                <a:spcPts val="1125"/>
              </a:spcBef>
              <a:spcAft>
                <a:spcPts val="0"/>
              </a:spcAft>
              <a:buClr>
                <a:schemeClr val="dk1"/>
              </a:buClr>
              <a:buSzPts val="3151"/>
              <a:buFont typeface="Arial"/>
              <a:buChar char="•"/>
              <a:defRPr b="0" i="0" sz="3151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0050" lvl="1" marL="914400" marR="0" rtl="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71475" lvl="2" marL="1371600" marR="0" rtl="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250"/>
              <a:buFont typeface="Arial"/>
              <a:buChar char="•"/>
              <a:defRPr b="0" i="0" sz="22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7187" lvl="3" marL="1828800" marR="0" rtl="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b="0" i="0" sz="202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7187" lvl="4" marL="2286000" marR="0" rtl="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b="0" i="0" sz="202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7187" lvl="5" marL="2743200" marR="0" rtl="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b="0" i="0" sz="202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7187" lvl="6" marL="3200400" marR="0" rtl="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b="0" i="0" sz="202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7187" lvl="7" marL="3657600" marR="0" rtl="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b="0" i="0" sz="202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7187" lvl="8" marL="4114800" marR="0" rtl="0" algn="l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chemeClr val="dk1"/>
              </a:buClr>
              <a:buSzPts val="2025"/>
              <a:buFont typeface="Arial"/>
              <a:buChar char="•"/>
              <a:defRPr b="0" i="0" sz="202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35"/>
          <p:cNvSpPr txBox="1"/>
          <p:nvPr>
            <p:ph idx="10" type="dt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35"/>
          <p:cNvSpPr txBox="1"/>
          <p:nvPr>
            <p:ph idx="11" type="ftr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35"/>
          <p:cNvSpPr txBox="1"/>
          <p:nvPr>
            <p:ph idx="12" type="sldNum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  <a:defRPr b="0" i="0" sz="135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Relationship Id="rId4" Type="http://schemas.openxmlformats.org/officeDocument/2006/relationships/image" Target="../media/image3.png"/><Relationship Id="rId5" Type="http://schemas.openxmlformats.org/officeDocument/2006/relationships/image" Target="../media/image9.png"/><Relationship Id="rId6" Type="http://schemas.openxmlformats.org/officeDocument/2006/relationships/hyperlink" Target="https://prizes.new-european-bauhaus.europa.eu/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Relationship Id="rId4" Type="http://schemas.openxmlformats.org/officeDocument/2006/relationships/image" Target="../media/image3.png"/><Relationship Id="rId5" Type="http://schemas.openxmlformats.org/officeDocument/2006/relationships/image" Target="../media/image7.png"/><Relationship Id="rId6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7.jpg"/><Relationship Id="rId4" Type="http://schemas.openxmlformats.org/officeDocument/2006/relationships/image" Target="../media/image15.png"/><Relationship Id="rId5" Type="http://schemas.openxmlformats.org/officeDocument/2006/relationships/image" Target="../media/image10.png"/><Relationship Id="rId6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4.png"/><Relationship Id="rId4" Type="http://schemas.openxmlformats.org/officeDocument/2006/relationships/image" Target="../media/image8.png"/><Relationship Id="rId5" Type="http://schemas.openxmlformats.org/officeDocument/2006/relationships/image" Target="../media/image1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3.jpg"/><Relationship Id="rId4" Type="http://schemas.openxmlformats.org/officeDocument/2006/relationships/image" Target="../media/image8.png"/><Relationship Id="rId5" Type="http://schemas.openxmlformats.org/officeDocument/2006/relationships/image" Target="../media/image3.png"/><Relationship Id="rId6" Type="http://schemas.openxmlformats.org/officeDocument/2006/relationships/image" Target="../media/image2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9.jpg"/><Relationship Id="rId4" Type="http://schemas.openxmlformats.org/officeDocument/2006/relationships/image" Target="../media/image15.png"/><Relationship Id="rId5" Type="http://schemas.openxmlformats.org/officeDocument/2006/relationships/image" Target="../media/image10.png"/><Relationship Id="rId6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1.jpg"/><Relationship Id="rId4" Type="http://schemas.openxmlformats.org/officeDocument/2006/relationships/image" Target="../media/image20.png"/><Relationship Id="rId5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7.jpg"/><Relationship Id="rId4" Type="http://schemas.openxmlformats.org/officeDocument/2006/relationships/image" Target="../media/image3.png"/><Relationship Id="rId5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pectacles, sunglasses, goggles&#10;&#10;Description automatically generated" id="88" name="Google Shape;88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2700" y="1392750"/>
            <a:ext cx="4459849" cy="4145026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"/>
          <p:cNvSpPr txBox="1"/>
          <p:nvPr/>
        </p:nvSpPr>
        <p:spPr>
          <a:xfrm>
            <a:off x="5353857" y="1957490"/>
            <a:ext cx="7207800" cy="3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0" i="0" lang="en-US" sz="5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NEW </a:t>
            </a:r>
            <a:br>
              <a:rPr b="0" i="0" lang="en-US" sz="5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5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EUROPEAN BAUHAUS</a:t>
            </a:r>
            <a:br>
              <a:rPr b="0" i="0" lang="en-US" sz="5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5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PRIZES </a:t>
            </a:r>
            <a:endParaRPr b="0" i="0" sz="5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"/>
          <p:cNvSpPr txBox="1"/>
          <p:nvPr/>
        </p:nvSpPr>
        <p:spPr>
          <a:xfrm>
            <a:off x="885188" y="7484774"/>
            <a:ext cx="85182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b="0" i="0" lang="en-US" sz="3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Social Media Campaign 2024</a:t>
            </a:r>
            <a:endParaRPr b="0" i="0" sz="3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"/>
          <p:cNvSpPr txBox="1"/>
          <p:nvPr/>
        </p:nvSpPr>
        <p:spPr>
          <a:xfrm>
            <a:off x="1933988" y="8161874"/>
            <a:ext cx="6420600" cy="9232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1" i="0" lang="en-US" sz="5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Public Vote</a:t>
            </a:r>
            <a:endParaRPr b="1" i="0" sz="5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g2472bee5c01_0_12"/>
          <p:cNvPicPr preferRelativeResize="0"/>
          <p:nvPr/>
        </p:nvPicPr>
        <p:blipFill rotWithShape="1">
          <a:blip r:embed="rId3">
            <a:alphaModFix/>
          </a:blip>
          <a:srcRect b="41179" l="404" r="878" t="23423"/>
          <a:stretch/>
        </p:blipFill>
        <p:spPr>
          <a:xfrm>
            <a:off x="0" y="0"/>
            <a:ext cx="10288576" cy="2428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7" name="Google Shape;97;g2472bee5c01_0_12"/>
          <p:cNvGrpSpPr/>
          <p:nvPr/>
        </p:nvGrpSpPr>
        <p:grpSpPr>
          <a:xfrm>
            <a:off x="25" y="0"/>
            <a:ext cx="10550400" cy="2428550"/>
            <a:chOff x="25" y="0"/>
            <a:chExt cx="10550400" cy="2428550"/>
          </a:xfrm>
        </p:grpSpPr>
        <p:sp>
          <p:nvSpPr>
            <p:cNvPr id="98" name="Google Shape;98;g2472bee5c01_0_12"/>
            <p:cNvSpPr/>
            <p:nvPr/>
          </p:nvSpPr>
          <p:spPr>
            <a:xfrm>
              <a:off x="25" y="50"/>
              <a:ext cx="10288500" cy="2428500"/>
            </a:xfrm>
            <a:prstGeom prst="rect">
              <a:avLst/>
            </a:prstGeom>
            <a:solidFill>
              <a:schemeClr val="dk1">
                <a:alpha val="25098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1200"/>
                </a:spcBef>
                <a:spcAft>
                  <a:spcPts val="120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99" name="Google Shape;99;g2472bee5c01_0_12"/>
            <p:cNvPicPr preferRelativeResize="0"/>
            <p:nvPr/>
          </p:nvPicPr>
          <p:blipFill rotWithShape="1">
            <a:blip r:embed="rId4">
              <a:alphaModFix/>
            </a:blip>
            <a:srcRect b="29297" l="29297" r="0" t="8392"/>
            <a:stretch/>
          </p:blipFill>
          <p:spPr>
            <a:xfrm>
              <a:off x="25" y="0"/>
              <a:ext cx="2967801" cy="24285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0" name="Google Shape;100;g2472bee5c01_0_12"/>
            <p:cNvSpPr txBox="1"/>
            <p:nvPr/>
          </p:nvSpPr>
          <p:spPr>
            <a:xfrm>
              <a:off x="3653725" y="138125"/>
              <a:ext cx="6896700" cy="560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100"/>
                <a:buFont typeface="Arial"/>
                <a:buNone/>
              </a:pPr>
              <a:r>
                <a:rPr b="0" i="0" lang="en-US" sz="3100" u="none" cap="none" strike="noStrike">
                  <a:solidFill>
                    <a:schemeClr val="lt1"/>
                  </a:solidFill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KEY INFORMATION</a:t>
              </a:r>
              <a:endParaRPr b="0" i="0" sz="3100" u="none" cap="none" strike="noStrike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endParaRPr>
            </a:p>
          </p:txBody>
        </p:sp>
        <p:sp>
          <p:nvSpPr>
            <p:cNvPr id="101" name="Google Shape;101;g2472bee5c01_0_12"/>
            <p:cNvSpPr txBox="1"/>
            <p:nvPr/>
          </p:nvSpPr>
          <p:spPr>
            <a:xfrm>
              <a:off x="3653725" y="647825"/>
              <a:ext cx="5593800" cy="560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300"/>
                <a:buFont typeface="Arial"/>
                <a:buNone/>
              </a:pPr>
              <a:r>
                <a:rPr b="1" i="0" lang="en-US" sz="3300" u="none" cap="none" strike="noStrike">
                  <a:solidFill>
                    <a:srgbClr val="FCEE25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NEB PRIZES 2024</a:t>
              </a:r>
              <a:endParaRPr b="1" i="0" sz="3300" u="none" cap="none" strike="noStrike">
                <a:solidFill>
                  <a:srgbClr val="FCEE25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2" name="Google Shape;102;g2472bee5c01_0_12"/>
            <p:cNvSpPr txBox="1"/>
            <p:nvPr/>
          </p:nvSpPr>
          <p:spPr>
            <a:xfrm>
              <a:off x="3653725" y="1278638"/>
              <a:ext cx="5593800" cy="560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en-US" sz="19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beautiful | sustainable | together</a:t>
              </a:r>
              <a:endParaRPr b="0" i="0" sz="19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3" name="Google Shape;103;g2472bee5c01_0_12"/>
            <p:cNvSpPr txBox="1"/>
            <p:nvPr/>
          </p:nvSpPr>
          <p:spPr>
            <a:xfrm>
              <a:off x="3653725" y="1730063"/>
              <a:ext cx="5593800" cy="560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en-US" sz="19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#NewEuropeanBauhaus</a:t>
              </a:r>
              <a:endParaRPr b="0" i="0" sz="19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104" name="Google Shape;104;g2472bee5c01_0_12"/>
          <p:cNvGrpSpPr/>
          <p:nvPr/>
        </p:nvGrpSpPr>
        <p:grpSpPr>
          <a:xfrm>
            <a:off x="507136" y="3037066"/>
            <a:ext cx="1002822" cy="1021235"/>
            <a:chOff x="1262925" y="2800350"/>
            <a:chExt cx="1704900" cy="1704900"/>
          </a:xfrm>
        </p:grpSpPr>
        <p:sp>
          <p:nvSpPr>
            <p:cNvPr id="105" name="Google Shape;105;g2472bee5c01_0_12"/>
            <p:cNvSpPr/>
            <p:nvPr/>
          </p:nvSpPr>
          <p:spPr>
            <a:xfrm>
              <a:off x="1262925" y="2800350"/>
              <a:ext cx="1704900" cy="1704900"/>
            </a:xfrm>
            <a:prstGeom prst="ellipse">
              <a:avLst/>
            </a:prstGeom>
            <a:solidFill>
              <a:srgbClr val="74DCA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06" name="Google Shape;106;g2472bee5c01_0_12"/>
            <p:cNvPicPr preferRelativeResize="0"/>
            <p:nvPr/>
          </p:nvPicPr>
          <p:blipFill rotWithShape="1">
            <a:blip r:embed="rId5">
              <a:alphaModFix/>
            </a:blip>
            <a:srcRect b="49664" l="64910" r="12264" t="38691"/>
            <a:stretch/>
          </p:blipFill>
          <p:spPr>
            <a:xfrm>
              <a:off x="1349650" y="3081300"/>
              <a:ext cx="1531426" cy="11049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7" name="Google Shape;107;g2472bee5c01_0_12"/>
          <p:cNvGrpSpPr/>
          <p:nvPr/>
        </p:nvGrpSpPr>
        <p:grpSpPr>
          <a:xfrm>
            <a:off x="585645" y="8058302"/>
            <a:ext cx="1002950" cy="1021072"/>
            <a:chOff x="2272776" y="4015946"/>
            <a:chExt cx="1290300" cy="1276500"/>
          </a:xfrm>
        </p:grpSpPr>
        <p:sp>
          <p:nvSpPr>
            <p:cNvPr id="108" name="Google Shape;108;g2472bee5c01_0_12"/>
            <p:cNvSpPr/>
            <p:nvPr/>
          </p:nvSpPr>
          <p:spPr>
            <a:xfrm>
              <a:off x="2272776" y="4015946"/>
              <a:ext cx="1290300" cy="1276500"/>
            </a:xfrm>
            <a:prstGeom prst="ellipse">
              <a:avLst/>
            </a:prstGeom>
            <a:solidFill>
              <a:srgbClr val="AAE2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09" name="Google Shape;109;g2472bee5c01_0_12"/>
            <p:cNvPicPr preferRelativeResize="0"/>
            <p:nvPr/>
          </p:nvPicPr>
          <p:blipFill rotWithShape="1">
            <a:blip r:embed="rId5">
              <a:alphaModFix/>
            </a:blip>
            <a:srcRect b="76392" l="28014" r="59324" t="14656"/>
            <a:stretch/>
          </p:blipFill>
          <p:spPr>
            <a:xfrm>
              <a:off x="2504215" y="4240490"/>
              <a:ext cx="827423" cy="82742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0" name="Google Shape;110;g2472bee5c01_0_12"/>
          <p:cNvGrpSpPr/>
          <p:nvPr/>
        </p:nvGrpSpPr>
        <p:grpSpPr>
          <a:xfrm>
            <a:off x="523752" y="5393997"/>
            <a:ext cx="1002950" cy="1021072"/>
            <a:chOff x="1289476" y="5982408"/>
            <a:chExt cx="1290300" cy="1276500"/>
          </a:xfrm>
        </p:grpSpPr>
        <p:sp>
          <p:nvSpPr>
            <p:cNvPr id="111" name="Google Shape;111;g2472bee5c01_0_12"/>
            <p:cNvSpPr/>
            <p:nvPr/>
          </p:nvSpPr>
          <p:spPr>
            <a:xfrm>
              <a:off x="1289476" y="5982408"/>
              <a:ext cx="1290300" cy="1276500"/>
            </a:xfrm>
            <a:prstGeom prst="ellipse">
              <a:avLst/>
            </a:prstGeom>
            <a:solidFill>
              <a:srgbClr val="FCEE2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12" name="Google Shape;112;g2472bee5c01_0_12"/>
            <p:cNvPicPr preferRelativeResize="0"/>
            <p:nvPr/>
          </p:nvPicPr>
          <p:blipFill rotWithShape="1">
            <a:blip r:embed="rId5">
              <a:alphaModFix/>
            </a:blip>
            <a:srcRect b="69118" l="58664" r="28673" t="20586"/>
            <a:stretch/>
          </p:blipFill>
          <p:spPr>
            <a:xfrm>
              <a:off x="1529552" y="6154715"/>
              <a:ext cx="810151" cy="9318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3" name="Google Shape;113;g2472bee5c01_0_12"/>
          <p:cNvGrpSpPr/>
          <p:nvPr/>
        </p:nvGrpSpPr>
        <p:grpSpPr>
          <a:xfrm>
            <a:off x="525488" y="4212458"/>
            <a:ext cx="1002950" cy="1021072"/>
            <a:chOff x="4025201" y="4705908"/>
            <a:chExt cx="1290300" cy="1276500"/>
          </a:xfrm>
        </p:grpSpPr>
        <p:sp>
          <p:nvSpPr>
            <p:cNvPr id="114" name="Google Shape;114;g2472bee5c01_0_12"/>
            <p:cNvSpPr/>
            <p:nvPr/>
          </p:nvSpPr>
          <p:spPr>
            <a:xfrm>
              <a:off x="4025201" y="4705908"/>
              <a:ext cx="1290300" cy="1276500"/>
            </a:xfrm>
            <a:prstGeom prst="ellipse">
              <a:avLst/>
            </a:prstGeom>
            <a:solidFill>
              <a:srgbClr val="AAE2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15" name="Google Shape;115;g2472bee5c01_0_12"/>
            <p:cNvPicPr preferRelativeResize="0"/>
            <p:nvPr/>
          </p:nvPicPr>
          <p:blipFill rotWithShape="1">
            <a:blip r:embed="rId5">
              <a:alphaModFix/>
            </a:blip>
            <a:srcRect b="53334" l="20774" r="65672" t="37083"/>
            <a:stretch/>
          </p:blipFill>
          <p:spPr>
            <a:xfrm>
              <a:off x="4235691" y="4900851"/>
              <a:ext cx="839738" cy="927041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6" name="Google Shape;116;g2472bee5c01_0_12"/>
          <p:cNvGrpSpPr/>
          <p:nvPr/>
        </p:nvGrpSpPr>
        <p:grpSpPr>
          <a:xfrm>
            <a:off x="569316" y="6665488"/>
            <a:ext cx="1002950" cy="1021072"/>
            <a:chOff x="1289476" y="7630233"/>
            <a:chExt cx="1290300" cy="1276500"/>
          </a:xfrm>
        </p:grpSpPr>
        <p:sp>
          <p:nvSpPr>
            <p:cNvPr id="117" name="Google Shape;117;g2472bee5c01_0_12"/>
            <p:cNvSpPr/>
            <p:nvPr/>
          </p:nvSpPr>
          <p:spPr>
            <a:xfrm>
              <a:off x="1289476" y="7630233"/>
              <a:ext cx="1290300" cy="1276500"/>
            </a:xfrm>
            <a:prstGeom prst="ellipse">
              <a:avLst/>
            </a:prstGeom>
            <a:solidFill>
              <a:srgbClr val="74DCA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18" name="Google Shape;118;g2472bee5c01_0_12"/>
            <p:cNvPicPr preferRelativeResize="0"/>
            <p:nvPr/>
          </p:nvPicPr>
          <p:blipFill rotWithShape="1">
            <a:blip r:embed="rId5">
              <a:alphaModFix/>
            </a:blip>
            <a:srcRect b="31984" l="36823" r="44437" t="56371"/>
            <a:stretch/>
          </p:blipFill>
          <p:spPr>
            <a:xfrm>
              <a:off x="1434174" y="7904863"/>
              <a:ext cx="1000900" cy="879625"/>
            </a:xfrm>
            <a:prstGeom prst="rect">
              <a:avLst/>
            </a:prstGeom>
            <a:noFill/>
            <a:ln>
              <a:noFill/>
            </a:ln>
          </p:spPr>
        </p:pic>
      </p:grpSp>
      <p:graphicFrame>
        <p:nvGraphicFramePr>
          <p:cNvPr id="119" name="Google Shape;119;g2472bee5c01_0_12"/>
          <p:cNvGraphicFramePr/>
          <p:nvPr/>
        </p:nvGraphicFramePr>
        <p:xfrm>
          <a:off x="1877786" y="3037066"/>
          <a:ext cx="3000000" cy="3000000"/>
        </p:xfrm>
        <a:graphic>
          <a:graphicData uri="http://schemas.openxmlformats.org/drawingml/2006/table">
            <a:tbl>
              <a:tblPr bandRow="1">
                <a:noFill/>
                <a:tableStyleId>{CF0A9E7E-A9A7-4E0A-ACB3-5F1EB262C53D}</a:tableStyleId>
              </a:tblPr>
              <a:tblGrid>
                <a:gridCol w="2319000"/>
                <a:gridCol w="5779950"/>
              </a:tblGrid>
              <a:tr h="10020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0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Public Voting</a:t>
                      </a:r>
                      <a:endParaRPr b="1" sz="2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3500" marB="63500" marR="63500" marL="63500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4DCAB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From 06 March 12 PM CET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Until 2</a:t>
                      </a:r>
                      <a:r>
                        <a:rPr lang="en-US" sz="2000"/>
                        <a:t>7</a:t>
                      </a:r>
                      <a:r>
                        <a:rPr lang="en-US" sz="20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 March 6 PM CET </a:t>
                      </a:r>
                      <a:endParaRPr sz="2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3500" marB="63500" marR="63500" marL="63500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4DCAB"/>
                    </a:solidFill>
                  </a:tcPr>
                </a:tc>
              </a:tr>
              <a:tr h="11817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0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Call to Action</a:t>
                      </a:r>
                      <a:endParaRPr b="1" sz="2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3500" marB="63500" marR="63500" marL="63500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4DCAB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Make Europe more beautiful, more sustainable and more inclusive : vote for your favourite project(s) among the finalists!</a:t>
                      </a:r>
                      <a:endParaRPr sz="2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3500" marB="63500" marR="63500" marL="63500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4DCAB"/>
                    </a:solidFill>
                  </a:tcPr>
                </a:tc>
              </a:tr>
              <a:tr h="11635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0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Destination URL</a:t>
                      </a:r>
                      <a:endParaRPr b="1" sz="2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3500" marB="63500" marR="63500" marL="63500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4DCAB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sng" cap="none" strike="noStrike">
                          <a:solidFill>
                            <a:schemeClr val="hlink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6"/>
                        </a:rPr>
                        <a:t>https://prizes.new-european-bauhaus.europa.eu/</a:t>
                      </a:r>
                      <a:r>
                        <a:rPr lang="en-US" sz="20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endParaRPr sz="2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3500" marB="63500" marR="63500" marL="63500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4DCAB"/>
                    </a:solidFill>
                  </a:tcPr>
                </a:tc>
              </a:tr>
              <a:tr h="15143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0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Hashtag</a:t>
                      </a:r>
                      <a:endParaRPr b="1" sz="2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3500" marB="63500" marR="63500" marL="63500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4DCAB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#NewEuropeanBauhaus</a:t>
                      </a:r>
                      <a:endParaRPr sz="2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3500" marB="63500" marR="63500" marL="63500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4DCAB"/>
                    </a:solidFill>
                  </a:tcPr>
                </a:tc>
              </a:tr>
              <a:tr h="16268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0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Account to tag</a:t>
                      </a:r>
                      <a:endParaRPr b="1" sz="2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3500" marB="63500" marR="63500" marL="63500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4DCAB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Instagram: @NewEuropeanBauhaus</a:t>
                      </a:r>
                      <a:endParaRPr sz="2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Facebook: @NewEuropeanBauhaus</a:t>
                      </a:r>
                      <a:endParaRPr sz="2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LinkedIn: @New European Bauhaus</a:t>
                      </a:r>
                      <a:endParaRPr sz="2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Threads: @NewEuropeanBauhaus</a:t>
                      </a:r>
                      <a:endParaRPr sz="2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63500" marB="63500" marR="63500" marL="63500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4DCA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3"/>
          <p:cNvPicPr preferRelativeResize="0"/>
          <p:nvPr/>
        </p:nvPicPr>
        <p:blipFill rotWithShape="1">
          <a:blip r:embed="rId3">
            <a:alphaModFix/>
          </a:blip>
          <a:srcRect b="41179" l="404" r="878" t="23423"/>
          <a:stretch/>
        </p:blipFill>
        <p:spPr>
          <a:xfrm>
            <a:off x="0" y="0"/>
            <a:ext cx="10288576" cy="2428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5" name="Google Shape;125;p3"/>
          <p:cNvGrpSpPr/>
          <p:nvPr/>
        </p:nvGrpSpPr>
        <p:grpSpPr>
          <a:xfrm>
            <a:off x="25" y="0"/>
            <a:ext cx="10550400" cy="2428550"/>
            <a:chOff x="25" y="0"/>
            <a:chExt cx="10550400" cy="2428550"/>
          </a:xfrm>
        </p:grpSpPr>
        <p:sp>
          <p:nvSpPr>
            <p:cNvPr id="126" name="Google Shape;126;p3"/>
            <p:cNvSpPr/>
            <p:nvPr/>
          </p:nvSpPr>
          <p:spPr>
            <a:xfrm>
              <a:off x="25" y="50"/>
              <a:ext cx="10288500" cy="2428500"/>
            </a:xfrm>
            <a:prstGeom prst="rect">
              <a:avLst/>
            </a:prstGeom>
            <a:solidFill>
              <a:schemeClr val="dk1">
                <a:alpha val="25098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1200"/>
                </a:spcBef>
                <a:spcAft>
                  <a:spcPts val="120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27" name="Google Shape;127;p3"/>
            <p:cNvPicPr preferRelativeResize="0"/>
            <p:nvPr/>
          </p:nvPicPr>
          <p:blipFill rotWithShape="1">
            <a:blip r:embed="rId4">
              <a:alphaModFix/>
            </a:blip>
            <a:srcRect b="29297" l="29297" r="0" t="8392"/>
            <a:stretch/>
          </p:blipFill>
          <p:spPr>
            <a:xfrm>
              <a:off x="25" y="0"/>
              <a:ext cx="2967801" cy="24285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8" name="Google Shape;128;p3"/>
            <p:cNvSpPr txBox="1"/>
            <p:nvPr/>
          </p:nvSpPr>
          <p:spPr>
            <a:xfrm>
              <a:off x="3653725" y="138125"/>
              <a:ext cx="6896700" cy="560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100"/>
                <a:buFont typeface="Arial"/>
                <a:buNone/>
              </a:pPr>
              <a:r>
                <a:rPr b="0" i="0" lang="en-US" sz="3100" u="none" cap="none" strike="noStrike">
                  <a:solidFill>
                    <a:schemeClr val="lt1"/>
                  </a:solidFill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KEY INFORMATION </a:t>
              </a:r>
              <a:endParaRPr b="0" i="0" sz="3100" u="none" cap="none" strike="noStrike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endParaRPr>
            </a:p>
          </p:txBody>
        </p:sp>
        <p:sp>
          <p:nvSpPr>
            <p:cNvPr id="129" name="Google Shape;129;p3"/>
            <p:cNvSpPr txBox="1"/>
            <p:nvPr/>
          </p:nvSpPr>
          <p:spPr>
            <a:xfrm>
              <a:off x="3653725" y="647825"/>
              <a:ext cx="5593800" cy="560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300"/>
                <a:buFont typeface="Arial"/>
                <a:buNone/>
              </a:pPr>
              <a:r>
                <a:rPr b="1" i="0" lang="en-US" sz="3300" u="none" cap="none" strike="noStrike">
                  <a:solidFill>
                    <a:srgbClr val="FCEE25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NEB PRIZES 2024</a:t>
              </a:r>
              <a:endParaRPr b="1" i="0" sz="3300" u="none" cap="none" strike="noStrike">
                <a:solidFill>
                  <a:srgbClr val="FCEE25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30" name="Google Shape;130;p3"/>
            <p:cNvSpPr txBox="1"/>
            <p:nvPr/>
          </p:nvSpPr>
          <p:spPr>
            <a:xfrm>
              <a:off x="3653725" y="1278638"/>
              <a:ext cx="5593800" cy="560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en-US" sz="19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beautiful | sustainable | together</a:t>
              </a:r>
              <a:endParaRPr b="0" i="0" sz="19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31" name="Google Shape;131;p3"/>
            <p:cNvSpPr txBox="1"/>
            <p:nvPr/>
          </p:nvSpPr>
          <p:spPr>
            <a:xfrm>
              <a:off x="3653725" y="1730063"/>
              <a:ext cx="5593800" cy="560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b="0" i="0" lang="en-US" sz="19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#NewEuropeanBauhaus</a:t>
              </a:r>
              <a:endParaRPr b="0" i="0" sz="19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pic>
        <p:nvPicPr>
          <p:cNvPr id="132" name="Google Shape;132;p3"/>
          <p:cNvPicPr preferRelativeResize="0"/>
          <p:nvPr/>
        </p:nvPicPr>
        <p:blipFill rotWithShape="1">
          <a:blip r:embed="rId5">
            <a:alphaModFix/>
          </a:blip>
          <a:srcRect b="0" l="24598" r="26505" t="67855"/>
          <a:stretch/>
        </p:blipFill>
        <p:spPr>
          <a:xfrm flipH="1">
            <a:off x="2259301" y="2653200"/>
            <a:ext cx="1611974" cy="1498875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3"/>
          <p:cNvSpPr txBox="1"/>
          <p:nvPr/>
        </p:nvSpPr>
        <p:spPr>
          <a:xfrm>
            <a:off x="3871275" y="2980425"/>
            <a:ext cx="4158000" cy="57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IMPORTANT </a:t>
            </a:r>
            <a:r>
              <a:rPr b="0" i="0" lang="en-US" sz="32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NOTE</a:t>
            </a:r>
            <a:endParaRPr b="0" i="0" sz="32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4" name="Google Shape;134;p3"/>
          <p:cNvSpPr/>
          <p:nvPr/>
        </p:nvSpPr>
        <p:spPr>
          <a:xfrm>
            <a:off x="1292803" y="4463163"/>
            <a:ext cx="7881900" cy="4613700"/>
          </a:xfrm>
          <a:prstGeom prst="roundRect">
            <a:avLst>
              <a:gd fmla="val 16667" name="adj"/>
            </a:avLst>
          </a:prstGeom>
          <a:solidFill>
            <a:srgbClr val="FCEE2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3"/>
          <p:cNvSpPr txBox="1"/>
          <p:nvPr/>
        </p:nvSpPr>
        <p:spPr>
          <a:xfrm>
            <a:off x="2246810" y="7186051"/>
            <a:ext cx="5973900" cy="142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00"/>
              <a:buFont typeface="Arial"/>
              <a:buNone/>
            </a:pPr>
            <a:r>
              <a:rPr b="0" i="0" lang="en-US" sz="2400" u="none" cap="none" strike="noStrike">
                <a:solidFill>
                  <a:srgbClr val="4D4D4D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The following visuals are examples that you can edit in your language and in terms of elements.</a:t>
            </a:r>
            <a:endParaRPr b="0" i="0" sz="2400" u="none" cap="none" strike="noStrike">
              <a:solidFill>
                <a:srgbClr val="00000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36" name="Google Shape;136;p3"/>
          <p:cNvSpPr txBox="1"/>
          <p:nvPr/>
        </p:nvSpPr>
        <p:spPr>
          <a:xfrm>
            <a:off x="1541275" y="4955125"/>
            <a:ext cx="6990000" cy="18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4D4D4D"/>
                </a:solidFill>
                <a:latin typeface="Montserrat"/>
                <a:ea typeface="Montserrat"/>
                <a:cs typeface="Montserrat"/>
                <a:sym typeface="Montserrat"/>
              </a:rPr>
              <a:t>Don’t forget to download this power point before editing it. </a:t>
            </a:r>
            <a:r>
              <a:rPr b="0" i="0" lang="en-US" sz="2900" u="none" cap="none" strike="noStrike">
                <a:solidFill>
                  <a:srgbClr val="4D4D4D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This will allow you to have your own </a:t>
            </a:r>
            <a:br>
              <a:rPr b="0" i="0" lang="en-US" sz="2900" u="none" cap="none" strike="noStrike">
                <a:solidFill>
                  <a:srgbClr val="4D4D4D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b="0" i="0" lang="en-US" sz="2900" u="none" cap="none" strike="noStrike">
                <a:solidFill>
                  <a:srgbClr val="4D4D4D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editable visuals. </a:t>
            </a:r>
            <a:endParaRPr b="0" i="0" sz="2900" u="none" cap="none" strike="noStrike">
              <a:solidFill>
                <a:srgbClr val="00000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137" name="Google Shape;137;p3"/>
          <p:cNvPicPr preferRelativeResize="0"/>
          <p:nvPr/>
        </p:nvPicPr>
        <p:blipFill rotWithShape="1">
          <a:blip r:embed="rId6">
            <a:alphaModFix/>
          </a:blip>
          <a:srcRect b="46528" l="16010" r="53460" t="21766"/>
          <a:stretch/>
        </p:blipFill>
        <p:spPr>
          <a:xfrm rot="1922808">
            <a:off x="720321" y="3774010"/>
            <a:ext cx="973509" cy="14546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3"/>
          <p:cNvPicPr preferRelativeResize="0"/>
          <p:nvPr/>
        </p:nvPicPr>
        <p:blipFill rotWithShape="1">
          <a:blip r:embed="rId6">
            <a:alphaModFix/>
          </a:blip>
          <a:srcRect b="46528" l="16010" r="53460" t="21766"/>
          <a:stretch/>
        </p:blipFill>
        <p:spPr>
          <a:xfrm rot="-9501081">
            <a:off x="8931001" y="8265460"/>
            <a:ext cx="987272" cy="14902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>
            <a:alpha val="80000"/>
          </a:schemeClr>
        </a:solid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10"/>
          <p:cNvPicPr preferRelativeResize="0"/>
          <p:nvPr/>
        </p:nvPicPr>
        <p:blipFill rotWithShape="1">
          <a:blip r:embed="rId3">
            <a:alphaModFix/>
          </a:blip>
          <a:srcRect b="0" l="22398" r="11098" t="0"/>
          <a:stretch/>
        </p:blipFill>
        <p:spPr>
          <a:xfrm>
            <a:off x="0" y="0"/>
            <a:ext cx="10288573" cy="10288575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10"/>
          <p:cNvSpPr/>
          <p:nvPr/>
        </p:nvSpPr>
        <p:spPr>
          <a:xfrm>
            <a:off x="50" y="-150"/>
            <a:ext cx="10288500" cy="10288500"/>
          </a:xfrm>
          <a:prstGeom prst="rect">
            <a:avLst/>
          </a:prstGeom>
          <a:solidFill>
            <a:schemeClr val="dk1">
              <a:alpha val="33725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Background pattern&#10;&#10;Description automatically generated" id="146" name="Google Shape;146;p10"/>
          <p:cNvPicPr preferRelativeResize="0"/>
          <p:nvPr/>
        </p:nvPicPr>
        <p:blipFill rotWithShape="1">
          <a:blip r:embed="rId4">
            <a:alphaModFix/>
          </a:blip>
          <a:srcRect b="4680" l="0" r="0" t="0"/>
          <a:stretch/>
        </p:blipFill>
        <p:spPr>
          <a:xfrm>
            <a:off x="-150" y="0"/>
            <a:ext cx="10288575" cy="102885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0000"/>
              </a:srgbClr>
            </a:outerShdw>
          </a:effectLst>
        </p:spPr>
      </p:pic>
      <p:sp>
        <p:nvSpPr>
          <p:cNvPr id="147" name="Google Shape;147;p10"/>
          <p:cNvSpPr/>
          <p:nvPr/>
        </p:nvSpPr>
        <p:spPr>
          <a:xfrm>
            <a:off x="0" y="905925"/>
            <a:ext cx="495300" cy="2826600"/>
          </a:xfrm>
          <a:prstGeom prst="rect">
            <a:avLst/>
          </a:prstGeom>
          <a:solidFill>
            <a:srgbClr val="74DCA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10"/>
          <p:cNvSpPr txBox="1"/>
          <p:nvPr/>
        </p:nvSpPr>
        <p:spPr>
          <a:xfrm>
            <a:off x="717376" y="905925"/>
            <a:ext cx="3992100" cy="267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200"/>
              <a:buFont typeface="Arial"/>
              <a:buNone/>
            </a:pPr>
            <a:r>
              <a:rPr b="0" i="0" lang="en-US" sz="4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NEW </a:t>
            </a:r>
            <a:br>
              <a:rPr b="0" i="0" lang="en-US" sz="4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4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EUROPEAN </a:t>
            </a:r>
            <a:br>
              <a:rPr b="0" i="0" lang="en-US" sz="4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4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BAUHAUS</a:t>
            </a:r>
            <a:endParaRPr b="0" i="0" sz="4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200"/>
              <a:buFont typeface="Arial"/>
              <a:buNone/>
            </a:pPr>
            <a:r>
              <a:rPr b="1" i="0" lang="en-US" sz="4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PRIZES</a:t>
            </a:r>
            <a:endParaRPr b="1" i="0" sz="4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10"/>
          <p:cNvSpPr txBox="1"/>
          <p:nvPr/>
        </p:nvSpPr>
        <p:spPr>
          <a:xfrm>
            <a:off x="1075387" y="4641341"/>
            <a:ext cx="8137500" cy="18466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200"/>
              <a:buFont typeface="Arial"/>
              <a:buNone/>
            </a:pPr>
            <a:r>
              <a:rPr b="0" i="0" lang="en-US" sz="5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Have your say for the</a:t>
            </a:r>
            <a:r>
              <a:rPr b="1" i="0" lang="en-US" sz="5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US" sz="6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Public Vote Awards</a:t>
            </a:r>
            <a:endParaRPr b="1" i="0" sz="5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10"/>
          <p:cNvSpPr txBox="1"/>
          <p:nvPr/>
        </p:nvSpPr>
        <p:spPr>
          <a:xfrm>
            <a:off x="4672037" y="7263228"/>
            <a:ext cx="51957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200"/>
              <a:buFont typeface="Arial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VOTE YOUR FAVOURITE PROJECTS UNTIL </a:t>
            </a:r>
            <a:b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b="1" lang="en-US" sz="3200">
                <a:solidFill>
                  <a:schemeClr val="lt1"/>
                </a:solidFill>
              </a:rPr>
              <a:t>7</a:t>
            </a:r>
            <a:r>
              <a:rPr b="1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MARCH</a:t>
            </a:r>
            <a:endParaRPr b="1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1" name="Google Shape;151;p10"/>
          <p:cNvPicPr preferRelativeResize="0"/>
          <p:nvPr/>
        </p:nvPicPr>
        <p:blipFill rotWithShape="1">
          <a:blip r:embed="rId5">
            <a:alphaModFix amt="52000"/>
          </a:blip>
          <a:srcRect b="0" l="0" r="0" t="0"/>
          <a:stretch/>
        </p:blipFill>
        <p:spPr>
          <a:xfrm rot="9635395">
            <a:off x="4287153" y="-6962746"/>
            <a:ext cx="11235972" cy="105393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text, flower, plant&#10;&#10;Description automatically generated" id="152" name="Google Shape;152;p1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687103" y="9117723"/>
            <a:ext cx="1218036" cy="830997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10"/>
          <p:cNvSpPr txBox="1"/>
          <p:nvPr/>
        </p:nvSpPr>
        <p:spPr>
          <a:xfrm>
            <a:off x="457851" y="9391896"/>
            <a:ext cx="5453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#NewEuropeanBauhaus </a:t>
            </a:r>
            <a:r>
              <a:rPr b="1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Prizes</a:t>
            </a: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group of colorful circles&#10;&#10;Description automatically generated" id="158" name="Google Shape;158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37" y="1437"/>
            <a:ext cx="10285714" cy="1028571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text, flower, plant&#10;&#10;Description automatically generated" id="159" name="Google Shape;159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687103" y="9117723"/>
            <a:ext cx="1218036" cy="830997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2"/>
          <p:cNvSpPr txBox="1"/>
          <p:nvPr/>
        </p:nvSpPr>
        <p:spPr>
          <a:xfrm>
            <a:off x="2201924" y="9314525"/>
            <a:ext cx="6343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rPr>
              <a:t>#NewEuropeanBauhaus </a:t>
            </a:r>
            <a:r>
              <a:rPr b="1" i="0" lang="en-US" sz="2400" u="none" cap="none" strike="noStrik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rPr>
              <a:t>PRIZES</a:t>
            </a:r>
            <a:r>
              <a:rPr b="0" i="0" lang="en-US" sz="2400" u="none" cap="none" strike="noStrik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2400" u="none" cap="none" strike="noStrike">
              <a:solidFill>
                <a:srgbClr val="0C0C0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2"/>
          <p:cNvSpPr txBox="1"/>
          <p:nvPr/>
        </p:nvSpPr>
        <p:spPr>
          <a:xfrm>
            <a:off x="328068" y="648977"/>
            <a:ext cx="9244500" cy="7078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rPr>
              <a:t>Public Vote </a:t>
            </a:r>
            <a:r>
              <a:rPr b="1" i="0" lang="en-US" sz="4000" u="none" cap="none" strike="noStrik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rPr>
              <a:t>Awards</a:t>
            </a:r>
            <a:endParaRPr/>
          </a:p>
        </p:txBody>
      </p:sp>
      <p:pic>
        <p:nvPicPr>
          <p:cNvPr descr="A colorful text on a black background&#10;&#10;Description automatically generated" id="162" name="Google Shape;162;p2"/>
          <p:cNvPicPr preferRelativeResize="0"/>
          <p:nvPr/>
        </p:nvPicPr>
        <p:blipFill rotWithShape="1">
          <a:blip r:embed="rId5">
            <a:alphaModFix/>
          </a:blip>
          <a:srcRect b="23973" l="0" r="0" t="21711"/>
          <a:stretch/>
        </p:blipFill>
        <p:spPr>
          <a:xfrm>
            <a:off x="-325194" y="1929304"/>
            <a:ext cx="10285714" cy="5586813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"/>
          <p:cNvSpPr txBox="1"/>
          <p:nvPr/>
        </p:nvSpPr>
        <p:spPr>
          <a:xfrm>
            <a:off x="1067942" y="7461253"/>
            <a:ext cx="8504626" cy="9540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-US" sz="2800" u="none" cap="none" strike="noStrik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rPr>
              <a:t>IT’S TIME TO VOTE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-US" sz="2800" u="none" cap="none" strike="noStrik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rPr>
              <a:t>FOR YOUR FAVOURITE FINALISTS</a:t>
            </a:r>
            <a:endParaRPr b="0" i="0" sz="2800" u="none" cap="none" strike="noStrike">
              <a:solidFill>
                <a:srgbClr val="0C0C0C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g190f84d8c9f_4_189"/>
          <p:cNvPicPr preferRelativeResize="0"/>
          <p:nvPr/>
        </p:nvPicPr>
        <p:blipFill rotWithShape="1">
          <a:blip r:embed="rId3">
            <a:alphaModFix/>
          </a:blip>
          <a:srcRect b="0" l="0" r="33346" t="0"/>
          <a:stretch/>
        </p:blipFill>
        <p:spPr>
          <a:xfrm>
            <a:off x="0" y="0"/>
            <a:ext cx="10288573" cy="10288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g190f84d8c9f_4_189"/>
          <p:cNvSpPr/>
          <p:nvPr/>
        </p:nvSpPr>
        <p:spPr>
          <a:xfrm>
            <a:off x="25" y="75"/>
            <a:ext cx="10288500" cy="10288500"/>
          </a:xfrm>
          <a:prstGeom prst="rect">
            <a:avLst/>
          </a:prstGeom>
          <a:solidFill>
            <a:schemeClr val="dk1">
              <a:alpha val="25098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picture containing text, flower, plant&#10;&#10;Description automatically generated" id="171" name="Google Shape;171;g190f84d8c9f_4_18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687103" y="9117723"/>
            <a:ext cx="1218036" cy="83099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spectacles, sunglasses, mirror, goggles&#10;&#10;Description automatically generated" id="172" name="Google Shape;172;g190f84d8c9f_4_18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4078327">
            <a:off x="-2686060" y="4172892"/>
            <a:ext cx="8755216" cy="8129270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g190f84d8c9f_4_189"/>
          <p:cNvSpPr txBox="1"/>
          <p:nvPr/>
        </p:nvSpPr>
        <p:spPr>
          <a:xfrm>
            <a:off x="2201924" y="9314525"/>
            <a:ext cx="6343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#NewEuropeanBauhaus </a:t>
            </a:r>
            <a:r>
              <a:rPr b="1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PRIZES</a:t>
            </a: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" name="Google Shape;174;g190f84d8c9f_4_189"/>
          <p:cNvSpPr txBox="1"/>
          <p:nvPr/>
        </p:nvSpPr>
        <p:spPr>
          <a:xfrm>
            <a:off x="3561640" y="5863405"/>
            <a:ext cx="63435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SUPPORT YOUR FAVOURITE FINALISTS UNTIL </a:t>
            </a: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sz="3600">
                <a:solidFill>
                  <a:schemeClr val="lt1"/>
                </a:solidFill>
              </a:rPr>
              <a:t>7</a:t>
            </a: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MARCH</a:t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olorful text on a black background&#10;&#10;Description automatically generated" id="175" name="Google Shape;175;g190f84d8c9f_4_189"/>
          <p:cNvPicPr preferRelativeResize="0"/>
          <p:nvPr/>
        </p:nvPicPr>
        <p:blipFill rotWithShape="1">
          <a:blip r:embed="rId6">
            <a:alphaModFix/>
          </a:blip>
          <a:srcRect b="23032" l="0" r="0" t="26502"/>
          <a:stretch/>
        </p:blipFill>
        <p:spPr>
          <a:xfrm>
            <a:off x="730734" y="829339"/>
            <a:ext cx="8827082" cy="44547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>
            <a:alpha val="80000"/>
          </a:schemeClr>
        </a:solidFill>
      </p:bgPr>
    </p:bg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Google Shape;181;g297a2ff0774_1_20"/>
          <p:cNvPicPr preferRelativeResize="0"/>
          <p:nvPr/>
        </p:nvPicPr>
        <p:blipFill rotWithShape="1">
          <a:blip r:embed="rId3">
            <a:alphaModFix/>
          </a:blip>
          <a:srcRect b="0" l="18321" r="15029" t="0"/>
          <a:stretch/>
        </p:blipFill>
        <p:spPr>
          <a:xfrm>
            <a:off x="0" y="0"/>
            <a:ext cx="10288573" cy="10288575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g297a2ff0774_1_20"/>
          <p:cNvSpPr/>
          <p:nvPr/>
        </p:nvSpPr>
        <p:spPr>
          <a:xfrm>
            <a:off x="50" y="-150"/>
            <a:ext cx="10288500" cy="10288500"/>
          </a:xfrm>
          <a:prstGeom prst="rect">
            <a:avLst/>
          </a:prstGeom>
          <a:solidFill>
            <a:schemeClr val="dk1">
              <a:alpha val="33725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Background pattern&#10;&#10;Description automatically generated" id="183" name="Google Shape;183;g297a2ff0774_1_20"/>
          <p:cNvPicPr preferRelativeResize="0"/>
          <p:nvPr/>
        </p:nvPicPr>
        <p:blipFill rotWithShape="1">
          <a:blip r:embed="rId4">
            <a:alphaModFix/>
          </a:blip>
          <a:srcRect b="4680" l="0" r="0" t="0"/>
          <a:stretch/>
        </p:blipFill>
        <p:spPr>
          <a:xfrm>
            <a:off x="-150" y="0"/>
            <a:ext cx="10288575" cy="102885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0000"/>
              </a:srgbClr>
            </a:outerShdw>
          </a:effectLst>
        </p:spPr>
      </p:pic>
      <p:sp>
        <p:nvSpPr>
          <p:cNvPr id="184" name="Google Shape;184;g297a2ff0774_1_20"/>
          <p:cNvSpPr/>
          <p:nvPr/>
        </p:nvSpPr>
        <p:spPr>
          <a:xfrm>
            <a:off x="0" y="905925"/>
            <a:ext cx="495300" cy="2826600"/>
          </a:xfrm>
          <a:prstGeom prst="rect">
            <a:avLst/>
          </a:prstGeom>
          <a:solidFill>
            <a:srgbClr val="74DCA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g297a2ff0774_1_20"/>
          <p:cNvSpPr txBox="1"/>
          <p:nvPr/>
        </p:nvSpPr>
        <p:spPr>
          <a:xfrm>
            <a:off x="688076" y="857025"/>
            <a:ext cx="3992100" cy="29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200"/>
              <a:buFont typeface="Arial"/>
              <a:buNone/>
            </a:pPr>
            <a:r>
              <a:rPr b="0" i="0" lang="en-US" sz="4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NEW </a:t>
            </a:r>
            <a:br>
              <a:rPr b="0" i="0" lang="en-US" sz="4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4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EUROPEAN </a:t>
            </a:r>
            <a:br>
              <a:rPr b="0" i="0" lang="en-US" sz="4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4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BAUHAUS</a:t>
            </a:r>
            <a:endParaRPr b="0" i="0" sz="4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200"/>
              <a:buFont typeface="Arial"/>
              <a:buNone/>
            </a:pPr>
            <a:r>
              <a:rPr b="1" i="0" lang="en-US" sz="4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PRIZES</a:t>
            </a:r>
            <a:endParaRPr b="1" i="0" sz="4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g297a2ff0774_1_20"/>
          <p:cNvSpPr txBox="1"/>
          <p:nvPr/>
        </p:nvSpPr>
        <p:spPr>
          <a:xfrm>
            <a:off x="1075387" y="5193593"/>
            <a:ext cx="8137500" cy="15696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200"/>
              <a:buFont typeface="Arial"/>
              <a:buNone/>
            </a:pPr>
            <a:r>
              <a:rPr b="1" i="0" lang="en-US" sz="4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VOTE ONLINE FOR YOUR FAVOURITE PROJECTS</a:t>
            </a:r>
            <a:endParaRPr/>
          </a:p>
        </p:txBody>
      </p:sp>
      <p:sp>
        <p:nvSpPr>
          <p:cNvPr id="187" name="Google Shape;187;g297a2ff0774_1_20"/>
          <p:cNvSpPr txBox="1"/>
          <p:nvPr/>
        </p:nvSpPr>
        <p:spPr>
          <a:xfrm>
            <a:off x="4295553" y="7591389"/>
            <a:ext cx="56097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200"/>
              <a:buFont typeface="Arial"/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Deadline: </a:t>
            </a:r>
            <a:br>
              <a:rPr b="1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sz="3600">
                <a:solidFill>
                  <a:schemeClr val="lt1"/>
                </a:solidFill>
              </a:rPr>
              <a:t>7</a:t>
            </a:r>
            <a:r>
              <a:rPr b="1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MARCH, 18:00 CET</a:t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8" name="Google Shape;188;g297a2ff0774_1_20"/>
          <p:cNvPicPr preferRelativeResize="0"/>
          <p:nvPr/>
        </p:nvPicPr>
        <p:blipFill rotWithShape="1">
          <a:blip r:embed="rId5">
            <a:alphaModFix amt="48000"/>
          </a:blip>
          <a:srcRect b="0" l="0" r="0" t="0"/>
          <a:stretch/>
        </p:blipFill>
        <p:spPr>
          <a:xfrm rot="9635395">
            <a:off x="4100538" y="-6402698"/>
            <a:ext cx="11235972" cy="105393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text, flower, plant&#10;&#10;Description automatically generated" id="189" name="Google Shape;189;g297a2ff0774_1_2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687103" y="9117723"/>
            <a:ext cx="1218036" cy="830997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g297a2ff0774_1_20"/>
          <p:cNvSpPr txBox="1"/>
          <p:nvPr/>
        </p:nvSpPr>
        <p:spPr>
          <a:xfrm>
            <a:off x="457851" y="9391896"/>
            <a:ext cx="5453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#NewEuropeanBauhaus </a:t>
            </a:r>
            <a:r>
              <a:rPr b="1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Prizes</a:t>
            </a: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>
            <a:alpha val="80000"/>
          </a:schemeClr>
        </a:solidFill>
      </p:bgPr>
    </p:bg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Google Shape;196;g297a2ff0774_1_3"/>
          <p:cNvPicPr preferRelativeResize="0"/>
          <p:nvPr/>
        </p:nvPicPr>
        <p:blipFill rotWithShape="1">
          <a:blip r:embed="rId3">
            <a:alphaModFix/>
          </a:blip>
          <a:srcRect b="0" l="19704" r="24046" t="0"/>
          <a:stretch/>
        </p:blipFill>
        <p:spPr>
          <a:xfrm>
            <a:off x="0" y="0"/>
            <a:ext cx="10288573" cy="10288575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g297a2ff0774_1_3"/>
          <p:cNvSpPr/>
          <p:nvPr/>
        </p:nvSpPr>
        <p:spPr>
          <a:xfrm>
            <a:off x="50" y="-150"/>
            <a:ext cx="10288500" cy="10288500"/>
          </a:xfrm>
          <a:prstGeom prst="rect">
            <a:avLst/>
          </a:prstGeom>
          <a:solidFill>
            <a:schemeClr val="dk1">
              <a:alpha val="33725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white and grey rounded object&#10;&#10;Description automatically generated with medium confidence" id="198" name="Google Shape;198;g297a2ff0774_1_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37" y="1437"/>
            <a:ext cx="10285714" cy="10285714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g297a2ff0774_1_3"/>
          <p:cNvSpPr txBox="1"/>
          <p:nvPr/>
        </p:nvSpPr>
        <p:spPr>
          <a:xfrm>
            <a:off x="1234407" y="3251294"/>
            <a:ext cx="7210800" cy="378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200"/>
              <a:buFont typeface="Arial"/>
              <a:buNone/>
            </a:pPr>
            <a:r>
              <a:rPr b="0" i="0" lang="en-US" sz="4800" u="none" cap="none" strike="noStrik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rPr>
              <a:t>The Public Vote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200"/>
              <a:buFont typeface="Arial"/>
              <a:buNone/>
            </a:pPr>
            <a:r>
              <a:rPr b="0" i="0" lang="en-US" sz="4800" u="none" cap="none" strike="noStrik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rPr>
              <a:t>is open </a:t>
            </a:r>
            <a:r>
              <a:rPr b="0" i="0" lang="en-US" sz="4800" u="none" cap="none" strike="noStrike">
                <a:solidFill>
                  <a:srgbClr val="0C0C0C"/>
                </a:solidFill>
                <a:highlight>
                  <a:srgbClr val="AAE2FF"/>
                </a:highlight>
                <a:latin typeface="Arial"/>
                <a:ea typeface="Arial"/>
                <a:cs typeface="Arial"/>
                <a:sym typeface="Arial"/>
              </a:rPr>
              <a:t>until 2</a:t>
            </a:r>
            <a:r>
              <a:rPr lang="en-US" sz="4800">
                <a:solidFill>
                  <a:srgbClr val="0C0C0C"/>
                </a:solidFill>
                <a:highlight>
                  <a:srgbClr val="AAE2FF"/>
                </a:highlight>
              </a:rPr>
              <a:t>7</a:t>
            </a:r>
            <a:r>
              <a:rPr b="0" i="0" lang="en-US" sz="4800" u="none" cap="none" strike="noStrike">
                <a:solidFill>
                  <a:srgbClr val="0C0C0C"/>
                </a:solidFill>
                <a:highlight>
                  <a:srgbClr val="AAE2FF"/>
                </a:highlight>
                <a:latin typeface="Arial"/>
                <a:ea typeface="Arial"/>
                <a:cs typeface="Arial"/>
                <a:sym typeface="Arial"/>
              </a:rPr>
              <a:t> March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200"/>
              <a:buFont typeface="Arial"/>
              <a:buNone/>
            </a:pPr>
            <a:r>
              <a:t/>
            </a:r>
            <a:endParaRPr b="1" i="0" sz="4800" u="none" cap="none" strike="noStrike">
              <a:solidFill>
                <a:srgbClr val="0C0C0C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200"/>
              <a:buFont typeface="Arial"/>
              <a:buNone/>
            </a:pPr>
            <a:r>
              <a:rPr b="1" i="0" lang="en-US" sz="4800" u="none" cap="none" strike="noStrik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rPr>
              <a:t>Support your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200"/>
              <a:buFont typeface="Arial"/>
              <a:buNone/>
            </a:pPr>
            <a:r>
              <a:rPr b="1" i="0" lang="en-US" sz="4800" u="none" cap="none" strike="noStrik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rPr>
              <a:t>favourite projects</a:t>
            </a:r>
            <a:endParaRPr b="1" i="0" sz="4800" u="none" cap="none" strike="noStrike">
              <a:solidFill>
                <a:srgbClr val="0C0C0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spectacles, sunglasses, mirror, goggles&#10;&#10;Description automatically generated" id="200" name="Google Shape;200;g297a2ff0774_1_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220200" y="9212107"/>
            <a:ext cx="838201" cy="778275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g297a2ff0774_1_3"/>
          <p:cNvSpPr txBox="1"/>
          <p:nvPr/>
        </p:nvSpPr>
        <p:spPr>
          <a:xfrm>
            <a:off x="2286002" y="9339625"/>
            <a:ext cx="6934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#NewEuropeanBauhaus </a:t>
            </a:r>
            <a:r>
              <a:rPr b="1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PRIZES</a:t>
            </a: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>
            <a:alpha val="80000"/>
          </a:schemeClr>
        </a:solidFill>
      </p:bgPr>
    </p:bg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g297a2ff0774_0_1"/>
          <p:cNvPicPr preferRelativeResize="0"/>
          <p:nvPr/>
        </p:nvPicPr>
        <p:blipFill rotWithShape="1">
          <a:blip r:embed="rId3">
            <a:alphaModFix/>
          </a:blip>
          <a:srcRect b="0" l="22398" r="11098" t="0"/>
          <a:stretch/>
        </p:blipFill>
        <p:spPr>
          <a:xfrm>
            <a:off x="0" y="0"/>
            <a:ext cx="10288573" cy="10288575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g297a2ff0774_0_1"/>
          <p:cNvSpPr/>
          <p:nvPr/>
        </p:nvSpPr>
        <p:spPr>
          <a:xfrm>
            <a:off x="50" y="-150"/>
            <a:ext cx="10288500" cy="10288500"/>
          </a:xfrm>
          <a:prstGeom prst="rect">
            <a:avLst/>
          </a:prstGeom>
          <a:solidFill>
            <a:schemeClr val="dk1">
              <a:alpha val="33725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picture containing spectacles, sunglasses, mirror, goggles&#10;&#10;Description automatically generated" id="209" name="Google Shape;209;g297a2ff0774_0_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6324272">
            <a:off x="-6901617" y="-8932060"/>
            <a:ext cx="14827687" cy="13767621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g297a2ff0774_0_1"/>
          <p:cNvSpPr txBox="1"/>
          <p:nvPr/>
        </p:nvSpPr>
        <p:spPr>
          <a:xfrm>
            <a:off x="717376" y="905925"/>
            <a:ext cx="3992100" cy="267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200"/>
              <a:buFont typeface="Arial"/>
              <a:buNone/>
            </a:pPr>
            <a:r>
              <a:rPr b="0" i="0" lang="en-US" sz="4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NEW </a:t>
            </a:r>
            <a:br>
              <a:rPr b="0" i="0" lang="en-US" sz="4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4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EUROPEAN </a:t>
            </a:r>
            <a:br>
              <a:rPr b="0" i="0" lang="en-US" sz="4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4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BAUHAUS</a:t>
            </a:r>
            <a:endParaRPr b="0" i="0" sz="4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200"/>
              <a:buFont typeface="Arial"/>
              <a:buNone/>
            </a:pPr>
            <a:r>
              <a:rPr b="1" i="0" lang="en-US" sz="4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PRIZES</a:t>
            </a:r>
            <a:endParaRPr b="1" i="0" sz="4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" name="Google Shape;211;g297a2ff0774_0_1"/>
          <p:cNvSpPr txBox="1"/>
          <p:nvPr/>
        </p:nvSpPr>
        <p:spPr>
          <a:xfrm>
            <a:off x="771898" y="6703671"/>
            <a:ext cx="89313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200"/>
              <a:buFont typeface="Arial"/>
              <a:buNone/>
            </a:pPr>
            <a:r>
              <a:rPr b="0" i="0" lang="en-US" sz="4800" u="none" cap="none" strike="noStrike">
                <a:solidFill>
                  <a:srgbClr val="0C0C0C"/>
                </a:solidFill>
                <a:highlight>
                  <a:srgbClr val="AAE2FF"/>
                </a:highlight>
                <a:latin typeface="Arial"/>
                <a:ea typeface="Arial"/>
                <a:cs typeface="Arial"/>
                <a:sym typeface="Arial"/>
              </a:rPr>
              <a:t>CAST YOUR VOTE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200"/>
              <a:buFont typeface="Arial"/>
              <a:buNone/>
            </a:pPr>
            <a:r>
              <a:rPr b="0" i="0" lang="en-US" sz="4800" u="none" cap="none" strike="noStrike">
                <a:solidFill>
                  <a:srgbClr val="0C0C0C"/>
                </a:solidFill>
                <a:highlight>
                  <a:srgbClr val="AAE2FF"/>
                </a:highlight>
                <a:latin typeface="Arial"/>
                <a:ea typeface="Arial"/>
                <a:cs typeface="Arial"/>
                <a:sym typeface="Arial"/>
              </a:rPr>
              <a:t>for the Public Vote Awards  </a:t>
            </a:r>
            <a:r>
              <a:rPr b="0" i="0" lang="en-US" sz="4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UNTIL </a:t>
            </a:r>
            <a:r>
              <a:rPr b="1" i="0" lang="en-US" sz="4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b="1" lang="en-US" sz="4800">
                <a:solidFill>
                  <a:schemeClr val="lt1"/>
                </a:solidFill>
              </a:rPr>
              <a:t>7</a:t>
            </a:r>
            <a:r>
              <a:rPr b="1" i="0" lang="en-US" sz="4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MARCH</a:t>
            </a:r>
            <a:endParaRPr b="1" i="0" sz="4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text, flower, plant&#10;&#10;Description automatically generated" id="212" name="Google Shape;212;g297a2ff0774_0_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687103" y="9117723"/>
            <a:ext cx="1218036" cy="830997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g297a2ff0774_0_1"/>
          <p:cNvSpPr txBox="1"/>
          <p:nvPr/>
        </p:nvSpPr>
        <p:spPr>
          <a:xfrm>
            <a:off x="457851" y="9391896"/>
            <a:ext cx="5453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#NewEuropeanBauhaus </a:t>
            </a:r>
            <a:r>
              <a:rPr b="1" i="0" lang="en-US" sz="2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Prizes</a:t>
            </a:r>
            <a:r>
              <a:rPr b="0" i="0" lang="en-US" sz="2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b="0" i="0" sz="2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4" name="Google Shape;214;g297a2ff0774_0_1"/>
          <p:cNvSpPr txBox="1"/>
          <p:nvPr/>
        </p:nvSpPr>
        <p:spPr>
          <a:xfrm>
            <a:off x="1075536" y="5386410"/>
            <a:ext cx="8137500" cy="13233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200"/>
              <a:buFont typeface="Arial"/>
              <a:buNone/>
            </a:pPr>
            <a:r>
              <a:rPr b="1" i="0" lang="en-US" sz="80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HURRY UP!</a:t>
            </a:r>
            <a:endParaRPr b="1" i="0" sz="80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2022-11-16T09:30:07Z</dcterms:created>
  <dc:creator>Soukheina Thiam | WMHProject</dc:creator>
</cp:coreProperties>
</file>