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1"/>
  </p:sldMasterIdLst>
  <p:notesMasterIdLst>
    <p:notesMasterId r:id="rId18"/>
  </p:notesMasterIdLst>
  <p:sldIdLst>
    <p:sldId id="257" r:id="rId2"/>
    <p:sldId id="275" r:id="rId3"/>
    <p:sldId id="280" r:id="rId4"/>
    <p:sldId id="270" r:id="rId5"/>
    <p:sldId id="271" r:id="rId6"/>
    <p:sldId id="261" r:id="rId7"/>
    <p:sldId id="263" r:id="rId8"/>
    <p:sldId id="266" r:id="rId9"/>
    <p:sldId id="267" r:id="rId10"/>
    <p:sldId id="268" r:id="rId11"/>
    <p:sldId id="276" r:id="rId12"/>
    <p:sldId id="277" r:id="rId13"/>
    <p:sldId id="259" r:id="rId14"/>
    <p:sldId id="272" r:id="rId15"/>
    <p:sldId id="273" r:id="rId16"/>
    <p:sldId id="274" r:id="rId17"/>
  </p:sldIdLst>
  <p:sldSz cx="10287000" cy="10287000"/>
  <p:notesSz cx="6858000" cy="9144000"/>
  <p:embeddedFontLst>
    <p:embeddedFont>
      <p:font typeface="EC Square Sans Pro" panose="020B0506040000020004" pitchFamily="34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240">
          <p15:clr>
            <a:srgbClr val="A4A3A4"/>
          </p15:clr>
        </p15:guide>
        <p15:guide id="2" pos="324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41" roundtripDataSignature="AMtx7mjRp+zEowpkFomnH682ffHqZQLDz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E2FF"/>
    <a:srgbClr val="DFE539"/>
    <a:srgbClr val="A8D161"/>
    <a:srgbClr val="75D1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858B07D-761A-483D-AFD6-BE812DAAD4A4}" v="3" dt="2022-05-02T07:51:17.591"/>
  </p1510:revLst>
</p1510:revInfo>
</file>

<file path=ppt/tableStyles.xml><?xml version="1.0" encoding="utf-8"?>
<a:tblStyleLst xmlns:a="http://schemas.openxmlformats.org/drawingml/2006/main" def="{122F4841-6D7C-42CC-805C-C64FD574AE58}">
  <a:tblStyle styleId="{122F4841-6D7C-42CC-805C-C64FD574AE58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alpha val="20000"/>
            </a:schemeClr>
          </a:solidFill>
        </a:fill>
      </a:tcStyle>
    </a:band1V>
    <a:band2V>
      <a:tcTxStyle/>
      <a:tcStyle>
        <a:tcBdr/>
      </a:tcStyle>
    </a:band2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FFFFFF">
              <a:alpha val="0"/>
            </a:srgbClr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/>
      <a:tcStyle>
        <a:tcBdr>
          <a:bottom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rgbClr val="FFFFFF">
              <a:alpha val="0"/>
            </a:srgbClr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2140" y="48"/>
      </p:cViewPr>
      <p:guideLst>
        <p:guide orient="horz" pos="3240"/>
        <p:guide pos="32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42" Type="http://schemas.openxmlformats.org/officeDocument/2006/relationships/presProps" Target="presProps.xml"/><Relationship Id="rId47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46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41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43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ura Bini" userId="24afc831-7b05-4f00-8f19-d1b66284abab" providerId="ADAL" clId="{1858B07D-761A-483D-AFD6-BE812DAAD4A4}"/>
    <pc:docChg chg="custSel modSld">
      <pc:chgData name="Laura Bini" userId="24afc831-7b05-4f00-8f19-d1b66284abab" providerId="ADAL" clId="{1858B07D-761A-483D-AFD6-BE812DAAD4A4}" dt="2022-05-02T07:51:50.264" v="92" actId="2711"/>
      <pc:docMkLst>
        <pc:docMk/>
      </pc:docMkLst>
      <pc:sldChg chg="modSp mod">
        <pc:chgData name="Laura Bini" userId="24afc831-7b05-4f00-8f19-d1b66284abab" providerId="ADAL" clId="{1858B07D-761A-483D-AFD6-BE812DAAD4A4}" dt="2022-05-02T07:49:57.924" v="31" actId="14100"/>
        <pc:sldMkLst>
          <pc:docMk/>
          <pc:sldMk cId="0" sldId="263"/>
        </pc:sldMkLst>
        <pc:spChg chg="mod">
          <ac:chgData name="Laura Bini" userId="24afc831-7b05-4f00-8f19-d1b66284abab" providerId="ADAL" clId="{1858B07D-761A-483D-AFD6-BE812DAAD4A4}" dt="2022-05-02T07:49:57.924" v="31" actId="14100"/>
          <ac:spMkLst>
            <pc:docMk/>
            <pc:sldMk cId="0" sldId="263"/>
            <ac:spMk id="120" creationId="{00000000-0000-0000-0000-000000000000}"/>
          </ac:spMkLst>
        </pc:spChg>
      </pc:sldChg>
      <pc:sldChg chg="modSp mod">
        <pc:chgData name="Laura Bini" userId="24afc831-7b05-4f00-8f19-d1b66284abab" providerId="ADAL" clId="{1858B07D-761A-483D-AFD6-BE812DAAD4A4}" dt="2022-05-02T07:47:52.267" v="2" actId="14100"/>
        <pc:sldMkLst>
          <pc:docMk/>
          <pc:sldMk cId="0" sldId="265"/>
        </pc:sldMkLst>
        <pc:spChg chg="mod">
          <ac:chgData name="Laura Bini" userId="24afc831-7b05-4f00-8f19-d1b66284abab" providerId="ADAL" clId="{1858B07D-761A-483D-AFD6-BE812DAAD4A4}" dt="2022-05-02T07:47:52.267" v="2" actId="14100"/>
          <ac:spMkLst>
            <pc:docMk/>
            <pc:sldMk cId="0" sldId="265"/>
            <ac:spMk id="14" creationId="{BBCA7844-0FFA-8EDE-50C0-F94667A7B065}"/>
          </ac:spMkLst>
        </pc:spChg>
        <pc:spChg chg="mod">
          <ac:chgData name="Laura Bini" userId="24afc831-7b05-4f00-8f19-d1b66284abab" providerId="ADAL" clId="{1858B07D-761A-483D-AFD6-BE812DAAD4A4}" dt="2022-05-02T07:47:44.778" v="0" actId="2711"/>
          <ac:spMkLst>
            <pc:docMk/>
            <pc:sldMk cId="0" sldId="265"/>
            <ac:spMk id="135" creationId="{00000000-0000-0000-0000-000000000000}"/>
          </ac:spMkLst>
        </pc:spChg>
      </pc:sldChg>
      <pc:sldChg chg="modSp mod">
        <pc:chgData name="Laura Bini" userId="24afc831-7b05-4f00-8f19-d1b66284abab" providerId="ADAL" clId="{1858B07D-761A-483D-AFD6-BE812DAAD4A4}" dt="2022-05-02T07:49:51.535" v="30" actId="14100"/>
        <pc:sldMkLst>
          <pc:docMk/>
          <pc:sldMk cId="0" sldId="266"/>
        </pc:sldMkLst>
        <pc:spChg chg="mod">
          <ac:chgData name="Laura Bini" userId="24afc831-7b05-4f00-8f19-d1b66284abab" providerId="ADAL" clId="{1858B07D-761A-483D-AFD6-BE812DAAD4A4}" dt="2022-05-02T07:48:06.458" v="3" actId="2711"/>
          <ac:spMkLst>
            <pc:docMk/>
            <pc:sldMk cId="0" sldId="266"/>
            <ac:spMk id="144" creationId="{00000000-0000-0000-0000-000000000000}"/>
          </ac:spMkLst>
        </pc:spChg>
        <pc:spChg chg="mod">
          <ac:chgData name="Laura Bini" userId="24afc831-7b05-4f00-8f19-d1b66284abab" providerId="ADAL" clId="{1858B07D-761A-483D-AFD6-BE812DAAD4A4}" dt="2022-05-02T07:48:09.759" v="4" actId="2711"/>
          <ac:spMkLst>
            <pc:docMk/>
            <pc:sldMk cId="0" sldId="266"/>
            <ac:spMk id="145" creationId="{00000000-0000-0000-0000-000000000000}"/>
          </ac:spMkLst>
        </pc:spChg>
        <pc:spChg chg="mod">
          <ac:chgData name="Laura Bini" userId="24afc831-7b05-4f00-8f19-d1b66284abab" providerId="ADAL" clId="{1858B07D-761A-483D-AFD6-BE812DAAD4A4}" dt="2022-05-02T07:48:14.807" v="6" actId="403"/>
          <ac:spMkLst>
            <pc:docMk/>
            <pc:sldMk cId="0" sldId="266"/>
            <ac:spMk id="146" creationId="{00000000-0000-0000-0000-000000000000}"/>
          </ac:spMkLst>
        </pc:spChg>
        <pc:spChg chg="mod">
          <ac:chgData name="Laura Bini" userId="24afc831-7b05-4f00-8f19-d1b66284abab" providerId="ADAL" clId="{1858B07D-761A-483D-AFD6-BE812DAAD4A4}" dt="2022-05-02T07:49:51.535" v="30" actId="14100"/>
          <ac:spMkLst>
            <pc:docMk/>
            <pc:sldMk cId="0" sldId="266"/>
            <ac:spMk id="149" creationId="{00000000-0000-0000-0000-000000000000}"/>
          </ac:spMkLst>
        </pc:spChg>
      </pc:sldChg>
      <pc:sldChg chg="modSp mod">
        <pc:chgData name="Laura Bini" userId="24afc831-7b05-4f00-8f19-d1b66284abab" providerId="ADAL" clId="{1858B07D-761A-483D-AFD6-BE812DAAD4A4}" dt="2022-05-02T07:49:46.281" v="29" actId="14100"/>
        <pc:sldMkLst>
          <pc:docMk/>
          <pc:sldMk cId="0" sldId="267"/>
        </pc:sldMkLst>
        <pc:spChg chg="mod">
          <ac:chgData name="Laura Bini" userId="24afc831-7b05-4f00-8f19-d1b66284abab" providerId="ADAL" clId="{1858B07D-761A-483D-AFD6-BE812DAAD4A4}" dt="2022-05-02T07:48:29.558" v="10" actId="2711"/>
          <ac:spMkLst>
            <pc:docMk/>
            <pc:sldMk cId="0" sldId="267"/>
            <ac:spMk id="11" creationId="{359C99D5-19B2-1AC6-4ABF-DAC4610EB4BA}"/>
          </ac:spMkLst>
        </pc:spChg>
        <pc:spChg chg="mod">
          <ac:chgData name="Laura Bini" userId="24afc831-7b05-4f00-8f19-d1b66284abab" providerId="ADAL" clId="{1858B07D-761A-483D-AFD6-BE812DAAD4A4}" dt="2022-05-02T07:48:26.262" v="9" actId="2711"/>
          <ac:spMkLst>
            <pc:docMk/>
            <pc:sldMk cId="0" sldId="267"/>
            <ac:spMk id="154" creationId="{00000000-0000-0000-0000-000000000000}"/>
          </ac:spMkLst>
        </pc:spChg>
        <pc:spChg chg="mod">
          <ac:chgData name="Laura Bini" userId="24afc831-7b05-4f00-8f19-d1b66284abab" providerId="ADAL" clId="{1858B07D-761A-483D-AFD6-BE812DAAD4A4}" dt="2022-05-02T07:49:46.281" v="29" actId="14100"/>
          <ac:spMkLst>
            <pc:docMk/>
            <pc:sldMk cId="0" sldId="267"/>
            <ac:spMk id="158" creationId="{00000000-0000-0000-0000-000000000000}"/>
          </ac:spMkLst>
        </pc:spChg>
        <pc:spChg chg="mod">
          <ac:chgData name="Laura Bini" userId="24afc831-7b05-4f00-8f19-d1b66284abab" providerId="ADAL" clId="{1858B07D-761A-483D-AFD6-BE812DAAD4A4}" dt="2022-05-02T07:48:34.771" v="11" actId="2711"/>
          <ac:spMkLst>
            <pc:docMk/>
            <pc:sldMk cId="0" sldId="267"/>
            <ac:spMk id="162" creationId="{00000000-0000-0000-0000-000000000000}"/>
          </ac:spMkLst>
        </pc:spChg>
      </pc:sldChg>
      <pc:sldChg chg="addSp delSp modSp mod">
        <pc:chgData name="Laura Bini" userId="24afc831-7b05-4f00-8f19-d1b66284abab" providerId="ADAL" clId="{1858B07D-761A-483D-AFD6-BE812DAAD4A4}" dt="2022-05-02T07:49:39.373" v="28" actId="1076"/>
        <pc:sldMkLst>
          <pc:docMk/>
          <pc:sldMk cId="0" sldId="268"/>
        </pc:sldMkLst>
        <pc:spChg chg="add mod ord">
          <ac:chgData name="Laura Bini" userId="24afc831-7b05-4f00-8f19-d1b66284abab" providerId="ADAL" clId="{1858B07D-761A-483D-AFD6-BE812DAAD4A4}" dt="2022-05-02T07:49:14.983" v="23" actId="171"/>
          <ac:spMkLst>
            <pc:docMk/>
            <pc:sldMk cId="0" sldId="268"/>
            <ac:spMk id="10" creationId="{960FA2BF-99BC-B7FF-B13C-5C17E9D2C319}"/>
          </ac:spMkLst>
        </pc:spChg>
        <pc:spChg chg="del mod">
          <ac:chgData name="Laura Bini" userId="24afc831-7b05-4f00-8f19-d1b66284abab" providerId="ADAL" clId="{1858B07D-761A-483D-AFD6-BE812DAAD4A4}" dt="2022-05-02T07:48:54.144" v="15" actId="478"/>
          <ac:spMkLst>
            <pc:docMk/>
            <pc:sldMk cId="0" sldId="268"/>
            <ac:spMk id="168" creationId="{00000000-0000-0000-0000-000000000000}"/>
          </ac:spMkLst>
        </pc:spChg>
        <pc:spChg chg="mod">
          <ac:chgData name="Laura Bini" userId="24afc831-7b05-4f00-8f19-d1b66284abab" providerId="ADAL" clId="{1858B07D-761A-483D-AFD6-BE812DAAD4A4}" dt="2022-05-02T07:49:32.297" v="27" actId="2711"/>
          <ac:spMkLst>
            <pc:docMk/>
            <pc:sldMk cId="0" sldId="268"/>
            <ac:spMk id="171" creationId="{00000000-0000-0000-0000-000000000000}"/>
          </ac:spMkLst>
        </pc:spChg>
        <pc:spChg chg="mod">
          <ac:chgData name="Laura Bini" userId="24afc831-7b05-4f00-8f19-d1b66284abab" providerId="ADAL" clId="{1858B07D-761A-483D-AFD6-BE812DAAD4A4}" dt="2022-05-02T07:49:19.378" v="24" actId="2711"/>
          <ac:spMkLst>
            <pc:docMk/>
            <pc:sldMk cId="0" sldId="268"/>
            <ac:spMk id="172" creationId="{00000000-0000-0000-0000-000000000000}"/>
          </ac:spMkLst>
        </pc:spChg>
        <pc:spChg chg="mod">
          <ac:chgData name="Laura Bini" userId="24afc831-7b05-4f00-8f19-d1b66284abab" providerId="ADAL" clId="{1858B07D-761A-483D-AFD6-BE812DAAD4A4}" dt="2022-05-02T07:49:27.795" v="26" actId="14100"/>
          <ac:spMkLst>
            <pc:docMk/>
            <pc:sldMk cId="0" sldId="268"/>
            <ac:spMk id="173" creationId="{00000000-0000-0000-0000-000000000000}"/>
          </ac:spMkLst>
        </pc:spChg>
        <pc:spChg chg="mod ord">
          <ac:chgData name="Laura Bini" userId="24afc831-7b05-4f00-8f19-d1b66284abab" providerId="ADAL" clId="{1858B07D-761A-483D-AFD6-BE812DAAD4A4}" dt="2022-05-02T07:48:49.743" v="13" actId="167"/>
          <ac:spMkLst>
            <pc:docMk/>
            <pc:sldMk cId="0" sldId="268"/>
            <ac:spMk id="174" creationId="{00000000-0000-0000-0000-000000000000}"/>
          </ac:spMkLst>
        </pc:spChg>
        <pc:picChg chg="ord">
          <ac:chgData name="Laura Bini" userId="24afc831-7b05-4f00-8f19-d1b66284abab" providerId="ADAL" clId="{1858B07D-761A-483D-AFD6-BE812DAAD4A4}" dt="2022-05-02T07:48:57.368" v="16" actId="167"/>
          <ac:picMkLst>
            <pc:docMk/>
            <pc:sldMk cId="0" sldId="268"/>
            <ac:picMk id="167" creationId="{00000000-0000-0000-0000-000000000000}"/>
          </ac:picMkLst>
        </pc:picChg>
        <pc:picChg chg="mod">
          <ac:chgData name="Laura Bini" userId="24afc831-7b05-4f00-8f19-d1b66284abab" providerId="ADAL" clId="{1858B07D-761A-483D-AFD6-BE812DAAD4A4}" dt="2022-05-02T07:49:39.373" v="28" actId="1076"/>
          <ac:picMkLst>
            <pc:docMk/>
            <pc:sldMk cId="0" sldId="268"/>
            <ac:picMk id="170" creationId="{00000000-0000-0000-0000-000000000000}"/>
          </ac:picMkLst>
        </pc:picChg>
      </pc:sldChg>
      <pc:sldChg chg="addSp delSp modSp mod">
        <pc:chgData name="Laura Bini" userId="24afc831-7b05-4f00-8f19-d1b66284abab" providerId="ADAL" clId="{1858B07D-761A-483D-AFD6-BE812DAAD4A4}" dt="2022-05-02T07:50:59.473" v="74" actId="2711"/>
        <pc:sldMkLst>
          <pc:docMk/>
          <pc:sldMk cId="0" sldId="270"/>
        </pc:sldMkLst>
        <pc:spChg chg="mod">
          <ac:chgData name="Laura Bini" userId="24afc831-7b05-4f00-8f19-d1b66284abab" providerId="ADAL" clId="{1858B07D-761A-483D-AFD6-BE812DAAD4A4}" dt="2022-05-02T07:50:59.473" v="74" actId="2711"/>
          <ac:spMkLst>
            <pc:docMk/>
            <pc:sldMk cId="0" sldId="270"/>
            <ac:spMk id="9" creationId="{0E906998-C960-1BE2-0E20-EE331F4FB234}"/>
          </ac:spMkLst>
        </pc:spChg>
        <pc:spChg chg="add mod ord">
          <ac:chgData name="Laura Bini" userId="24afc831-7b05-4f00-8f19-d1b66284abab" providerId="ADAL" clId="{1858B07D-761A-483D-AFD6-BE812DAAD4A4}" dt="2022-05-02T07:50:51.290" v="71" actId="167"/>
          <ac:spMkLst>
            <pc:docMk/>
            <pc:sldMk cId="0" sldId="270"/>
            <ac:spMk id="10" creationId="{952ECEA5-622B-9521-739D-0F24234A6467}"/>
          </ac:spMkLst>
        </pc:spChg>
        <pc:spChg chg="mod ord">
          <ac:chgData name="Laura Bini" userId="24afc831-7b05-4f00-8f19-d1b66284abab" providerId="ADAL" clId="{1858B07D-761A-483D-AFD6-BE812DAAD4A4}" dt="2022-05-02T07:50:38.708" v="64" actId="167"/>
          <ac:spMkLst>
            <pc:docMk/>
            <pc:sldMk cId="0" sldId="270"/>
            <ac:spMk id="191" creationId="{00000000-0000-0000-0000-000000000000}"/>
          </ac:spMkLst>
        </pc:spChg>
        <pc:spChg chg="del">
          <ac:chgData name="Laura Bini" userId="24afc831-7b05-4f00-8f19-d1b66284abab" providerId="ADAL" clId="{1858B07D-761A-483D-AFD6-BE812DAAD4A4}" dt="2022-05-02T07:50:33.634" v="62" actId="478"/>
          <ac:spMkLst>
            <pc:docMk/>
            <pc:sldMk cId="0" sldId="270"/>
            <ac:spMk id="192" creationId="{00000000-0000-0000-0000-000000000000}"/>
          </ac:spMkLst>
        </pc:spChg>
        <pc:spChg chg="mod">
          <ac:chgData name="Laura Bini" userId="24afc831-7b05-4f00-8f19-d1b66284abab" providerId="ADAL" clId="{1858B07D-761A-483D-AFD6-BE812DAAD4A4}" dt="2022-05-02T07:50:56.938" v="73" actId="2711"/>
          <ac:spMkLst>
            <pc:docMk/>
            <pc:sldMk cId="0" sldId="270"/>
            <ac:spMk id="193" creationId="{00000000-0000-0000-0000-000000000000}"/>
          </ac:spMkLst>
        </pc:spChg>
        <pc:spChg chg="mod ord">
          <ac:chgData name="Laura Bini" userId="24afc831-7b05-4f00-8f19-d1b66284abab" providerId="ADAL" clId="{1858B07D-761A-483D-AFD6-BE812DAAD4A4}" dt="2022-05-02T07:50:31.353" v="61" actId="167"/>
          <ac:spMkLst>
            <pc:docMk/>
            <pc:sldMk cId="0" sldId="270"/>
            <ac:spMk id="195" creationId="{00000000-0000-0000-0000-000000000000}"/>
          </ac:spMkLst>
        </pc:spChg>
        <pc:picChg chg="ord">
          <ac:chgData name="Laura Bini" userId="24afc831-7b05-4f00-8f19-d1b66284abab" providerId="ADAL" clId="{1858B07D-761A-483D-AFD6-BE812DAAD4A4}" dt="2022-05-02T07:50:52.669" v="72" actId="167"/>
          <ac:picMkLst>
            <pc:docMk/>
            <pc:sldMk cId="0" sldId="270"/>
            <ac:picMk id="189" creationId="{00000000-0000-0000-0000-000000000000}"/>
          </ac:picMkLst>
        </pc:picChg>
      </pc:sldChg>
      <pc:sldChg chg="addSp delSp modSp mod">
        <pc:chgData name="Laura Bini" userId="24afc831-7b05-4f00-8f19-d1b66284abab" providerId="ADAL" clId="{1858B07D-761A-483D-AFD6-BE812DAAD4A4}" dt="2022-05-02T07:51:34.589" v="88" actId="2711"/>
        <pc:sldMkLst>
          <pc:docMk/>
          <pc:sldMk cId="0" sldId="271"/>
        </pc:sldMkLst>
        <pc:spChg chg="add mod ord">
          <ac:chgData name="Laura Bini" userId="24afc831-7b05-4f00-8f19-d1b66284abab" providerId="ADAL" clId="{1858B07D-761A-483D-AFD6-BE812DAAD4A4}" dt="2022-05-02T07:51:26.404" v="85" actId="167"/>
          <ac:spMkLst>
            <pc:docMk/>
            <pc:sldMk cId="0" sldId="271"/>
            <ac:spMk id="8" creationId="{34FDFF4E-314E-7C94-0515-D930B16D9CAB}"/>
          </ac:spMkLst>
        </pc:spChg>
        <pc:spChg chg="mod">
          <ac:chgData name="Laura Bini" userId="24afc831-7b05-4f00-8f19-d1b66284abab" providerId="ADAL" clId="{1858B07D-761A-483D-AFD6-BE812DAAD4A4}" dt="2022-05-02T07:51:30.728" v="87" actId="2711"/>
          <ac:spMkLst>
            <pc:docMk/>
            <pc:sldMk cId="0" sldId="271"/>
            <ac:spMk id="12" creationId="{47AED4B6-6E2E-5E78-9AEB-C28F78C6BC87}"/>
          </ac:spMkLst>
        </pc:spChg>
        <pc:spChg chg="mod">
          <ac:chgData name="Laura Bini" userId="24afc831-7b05-4f00-8f19-d1b66284abab" providerId="ADAL" clId="{1858B07D-761A-483D-AFD6-BE812DAAD4A4}" dt="2022-05-02T07:51:34.589" v="88" actId="2711"/>
          <ac:spMkLst>
            <pc:docMk/>
            <pc:sldMk cId="0" sldId="271"/>
            <ac:spMk id="13" creationId="{38033B0F-C494-D3F2-0C26-2BDDC8961935}"/>
          </ac:spMkLst>
        </pc:spChg>
        <pc:spChg chg="del">
          <ac:chgData name="Laura Bini" userId="24afc831-7b05-4f00-8f19-d1b66284abab" providerId="ADAL" clId="{1858B07D-761A-483D-AFD6-BE812DAAD4A4}" dt="2022-05-02T07:51:14.852" v="78" actId="478"/>
          <ac:spMkLst>
            <pc:docMk/>
            <pc:sldMk cId="0" sldId="271"/>
            <ac:spMk id="202" creationId="{00000000-0000-0000-0000-000000000000}"/>
          </ac:spMkLst>
        </pc:spChg>
        <pc:spChg chg="mod ord">
          <ac:chgData name="Laura Bini" userId="24afc831-7b05-4f00-8f19-d1b66284abab" providerId="ADAL" clId="{1858B07D-761A-483D-AFD6-BE812DAAD4A4}" dt="2022-05-02T07:51:12.781" v="77" actId="167"/>
          <ac:spMkLst>
            <pc:docMk/>
            <pc:sldMk cId="0" sldId="271"/>
            <ac:spMk id="205" creationId="{00000000-0000-0000-0000-000000000000}"/>
          </ac:spMkLst>
        </pc:spChg>
        <pc:picChg chg="ord">
          <ac:chgData name="Laura Bini" userId="24afc831-7b05-4f00-8f19-d1b66284abab" providerId="ADAL" clId="{1858B07D-761A-483D-AFD6-BE812DAAD4A4}" dt="2022-05-02T07:51:27.767" v="86" actId="167"/>
          <ac:picMkLst>
            <pc:docMk/>
            <pc:sldMk cId="0" sldId="271"/>
            <ac:picMk id="200" creationId="{00000000-0000-0000-0000-000000000000}"/>
          </ac:picMkLst>
        </pc:picChg>
      </pc:sldChg>
      <pc:sldChg chg="modSp mod">
        <pc:chgData name="Laura Bini" userId="24afc831-7b05-4f00-8f19-d1b66284abab" providerId="ADAL" clId="{1858B07D-761A-483D-AFD6-BE812DAAD4A4}" dt="2022-05-02T07:51:39.337" v="89" actId="2711"/>
        <pc:sldMkLst>
          <pc:docMk/>
          <pc:sldMk cId="4090645323" sldId="276"/>
        </pc:sldMkLst>
        <pc:spChg chg="mod">
          <ac:chgData name="Laura Bini" userId="24afc831-7b05-4f00-8f19-d1b66284abab" providerId="ADAL" clId="{1858B07D-761A-483D-AFD6-BE812DAAD4A4}" dt="2022-05-02T07:51:39.337" v="89" actId="2711"/>
          <ac:spMkLst>
            <pc:docMk/>
            <pc:sldMk cId="4090645323" sldId="276"/>
            <ac:spMk id="78" creationId="{00000000-0000-0000-0000-000000000000}"/>
          </ac:spMkLst>
        </pc:spChg>
      </pc:sldChg>
      <pc:sldChg chg="modSp mod">
        <pc:chgData name="Laura Bini" userId="24afc831-7b05-4f00-8f19-d1b66284abab" providerId="ADAL" clId="{1858B07D-761A-483D-AFD6-BE812DAAD4A4}" dt="2022-05-02T07:51:44.137" v="90" actId="2711"/>
        <pc:sldMkLst>
          <pc:docMk/>
          <pc:sldMk cId="3390894583" sldId="277"/>
        </pc:sldMkLst>
        <pc:spChg chg="mod">
          <ac:chgData name="Laura Bini" userId="24afc831-7b05-4f00-8f19-d1b66284abab" providerId="ADAL" clId="{1858B07D-761A-483D-AFD6-BE812DAAD4A4}" dt="2022-05-02T07:51:44.137" v="90" actId="2711"/>
          <ac:spMkLst>
            <pc:docMk/>
            <pc:sldMk cId="3390894583" sldId="277"/>
            <ac:spMk id="4" creationId="{BB0E2820-FF74-5E1A-9CF7-6B22B69C016C}"/>
          </ac:spMkLst>
        </pc:spChg>
      </pc:sldChg>
      <pc:sldChg chg="modSp mod">
        <pc:chgData name="Laura Bini" userId="24afc831-7b05-4f00-8f19-d1b66284abab" providerId="ADAL" clId="{1858B07D-761A-483D-AFD6-BE812DAAD4A4}" dt="2022-05-02T07:51:46.943" v="91" actId="2711"/>
        <pc:sldMkLst>
          <pc:docMk/>
          <pc:sldMk cId="3574244339" sldId="278"/>
        </pc:sldMkLst>
        <pc:spChg chg="mod">
          <ac:chgData name="Laura Bini" userId="24afc831-7b05-4f00-8f19-d1b66284abab" providerId="ADAL" clId="{1858B07D-761A-483D-AFD6-BE812DAAD4A4}" dt="2022-05-02T07:51:46.943" v="91" actId="2711"/>
          <ac:spMkLst>
            <pc:docMk/>
            <pc:sldMk cId="3574244339" sldId="278"/>
            <ac:spMk id="4" creationId="{DC6A3AF5-1EBF-5CC8-FC3A-436EBB1DA03F}"/>
          </ac:spMkLst>
        </pc:spChg>
      </pc:sldChg>
      <pc:sldChg chg="modSp mod">
        <pc:chgData name="Laura Bini" userId="24afc831-7b05-4f00-8f19-d1b66284abab" providerId="ADAL" clId="{1858B07D-761A-483D-AFD6-BE812DAAD4A4}" dt="2022-05-02T07:51:50.264" v="92" actId="2711"/>
        <pc:sldMkLst>
          <pc:docMk/>
          <pc:sldMk cId="2713081289" sldId="279"/>
        </pc:sldMkLst>
        <pc:spChg chg="mod">
          <ac:chgData name="Laura Bini" userId="24afc831-7b05-4f00-8f19-d1b66284abab" providerId="ADAL" clId="{1858B07D-761A-483D-AFD6-BE812DAAD4A4}" dt="2022-05-02T07:51:50.264" v="92" actId="2711"/>
          <ac:spMkLst>
            <pc:docMk/>
            <pc:sldMk cId="2713081289" sldId="279"/>
            <ac:spMk id="2" creationId="{EDDF67E7-8E06-CA80-A006-61A88E9BC07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041535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96732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920429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519713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97826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44351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964274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1494a1de1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7" name="Google Shape;87;g11494a1de1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6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ctr" anchorCtr="0">
            <a:norm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35"/>
          <p:cNvSpPr txBox="1">
            <a:spLocks noGrp="1"/>
          </p:cNvSpPr>
          <p:nvPr>
            <p:ph type="body" idx="1"/>
          </p:nvPr>
        </p:nvSpPr>
        <p:spPr>
          <a:xfrm>
            <a:off x="350663" y="8461150"/>
            <a:ext cx="6748800" cy="12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1pPr>
          </a:lstStyle>
          <a:p>
            <a:endParaRPr/>
          </a:p>
        </p:txBody>
      </p:sp>
      <p:sp>
        <p:nvSpPr>
          <p:cNvPr id="45" name="Google Shape;45;p35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ctr" anchorCtr="0">
            <a:norm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36"/>
          <p:cNvSpPr txBox="1">
            <a:spLocks noGrp="1"/>
          </p:cNvSpPr>
          <p:nvPr>
            <p:ph type="title" hasCustomPrompt="1"/>
          </p:nvPr>
        </p:nvSpPr>
        <p:spPr>
          <a:xfrm>
            <a:off x="350663" y="2212250"/>
            <a:ext cx="9585600" cy="39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9pPr>
          </a:lstStyle>
          <a:p>
            <a:r>
              <a:t>xx%</a:t>
            </a:r>
          </a:p>
        </p:txBody>
      </p:sp>
      <p:sp>
        <p:nvSpPr>
          <p:cNvPr id="48" name="Google Shape;48;p36"/>
          <p:cNvSpPr txBox="1">
            <a:spLocks noGrp="1"/>
          </p:cNvSpPr>
          <p:nvPr>
            <p:ph type="body" idx="1"/>
          </p:nvPr>
        </p:nvSpPr>
        <p:spPr>
          <a:xfrm>
            <a:off x="350663" y="6304450"/>
            <a:ext cx="9585600" cy="26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200" lvl="0" indent="-3873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1pPr>
            <a:lvl2pPr marL="914400" lvl="1" indent="-355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49" name="Google Shape;49;p36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ctr" anchorCtr="0">
            <a:norm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7"/>
          <p:cNvSpPr txBox="1">
            <a:spLocks noGrp="1"/>
          </p:cNvSpPr>
          <p:nvPr>
            <p:ph type="ctrTitle"/>
          </p:nvPr>
        </p:nvSpPr>
        <p:spPr>
          <a:xfrm>
            <a:off x="350672" y="1489150"/>
            <a:ext cx="9585600" cy="410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9pPr>
          </a:lstStyle>
          <a:p>
            <a:endParaRPr/>
          </a:p>
        </p:txBody>
      </p:sp>
      <p:sp>
        <p:nvSpPr>
          <p:cNvPr id="13" name="Google Shape;13;p27"/>
          <p:cNvSpPr txBox="1">
            <a:spLocks noGrp="1"/>
          </p:cNvSpPr>
          <p:nvPr>
            <p:ph type="subTitle" idx="1"/>
          </p:nvPr>
        </p:nvSpPr>
        <p:spPr>
          <a:xfrm>
            <a:off x="350663" y="5668250"/>
            <a:ext cx="9585600" cy="15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14" name="Google Shape;14;p27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ctr" anchorCtr="0">
            <a:norm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8"/>
          <p:cNvSpPr txBox="1">
            <a:spLocks noGrp="1"/>
          </p:cNvSpPr>
          <p:nvPr>
            <p:ph type="title"/>
          </p:nvPr>
        </p:nvSpPr>
        <p:spPr>
          <a:xfrm>
            <a:off x="350663" y="4301700"/>
            <a:ext cx="9585600" cy="168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>
            <a:endParaRPr/>
          </a:p>
        </p:txBody>
      </p:sp>
      <p:sp>
        <p:nvSpPr>
          <p:cNvPr id="17" name="Google Shape;17;p28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ctr" anchorCtr="0">
            <a:norm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9"/>
          <p:cNvSpPr txBox="1">
            <a:spLocks noGrp="1"/>
          </p:cNvSpPr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9"/>
          <p:cNvSpPr txBox="1">
            <a:spLocks noGrp="1"/>
          </p:cNvSpPr>
          <p:nvPr>
            <p:ph type="body" idx="1"/>
          </p:nvPr>
        </p:nvSpPr>
        <p:spPr>
          <a:xfrm>
            <a:off x="350663" y="2304950"/>
            <a:ext cx="9585600" cy="683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200" lvl="0" indent="-3873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1pPr>
            <a:lvl2pPr marL="914400" lvl="1" indent="-355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1" name="Google Shape;21;p29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ctr" anchorCtr="0">
            <a:norm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0"/>
          <p:cNvSpPr txBox="1">
            <a:spLocks noGrp="1"/>
          </p:cNvSpPr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0"/>
          <p:cNvSpPr txBox="1">
            <a:spLocks noGrp="1"/>
          </p:cNvSpPr>
          <p:nvPr>
            <p:ph type="body" idx="1"/>
          </p:nvPr>
        </p:nvSpPr>
        <p:spPr>
          <a:xfrm>
            <a:off x="350663" y="2304950"/>
            <a:ext cx="4500000" cy="683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200" lvl="0" indent="-355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1pPr>
            <a:lvl2pPr marL="914400" lvl="1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marL="1371600" lvl="2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marL="1828800" lvl="3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marL="2286000" lvl="4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marL="2743200" lvl="5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marL="3200400" lvl="6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marL="3657600" lvl="7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marL="4114800" lvl="8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>
            <a:endParaRPr/>
          </a:p>
        </p:txBody>
      </p:sp>
      <p:sp>
        <p:nvSpPr>
          <p:cNvPr id="25" name="Google Shape;25;p30"/>
          <p:cNvSpPr txBox="1">
            <a:spLocks noGrp="1"/>
          </p:cNvSpPr>
          <p:nvPr>
            <p:ph type="body" idx="2"/>
          </p:nvPr>
        </p:nvSpPr>
        <p:spPr>
          <a:xfrm>
            <a:off x="5436450" y="2304950"/>
            <a:ext cx="4500000" cy="683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200" lvl="0" indent="-355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1pPr>
            <a:lvl2pPr marL="914400" lvl="1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marL="1371600" lvl="2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marL="1828800" lvl="3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marL="2286000" lvl="4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marL="2743200" lvl="5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marL="3200400" lvl="6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marL="3657600" lvl="7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marL="4114800" lvl="8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>
            <a:endParaRPr/>
          </a:p>
        </p:txBody>
      </p:sp>
      <p:sp>
        <p:nvSpPr>
          <p:cNvPr id="26" name="Google Shape;26;p30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ctr" anchorCtr="0">
            <a:norm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1"/>
          <p:cNvSpPr txBox="1">
            <a:spLocks noGrp="1"/>
          </p:cNvSpPr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31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ctr" anchorCtr="0">
            <a:norm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32"/>
          <p:cNvSpPr txBox="1">
            <a:spLocks noGrp="1"/>
          </p:cNvSpPr>
          <p:nvPr>
            <p:ph type="title"/>
          </p:nvPr>
        </p:nvSpPr>
        <p:spPr>
          <a:xfrm>
            <a:off x="350663" y="1111200"/>
            <a:ext cx="3159000" cy="15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>
            <a:endParaRPr/>
          </a:p>
        </p:txBody>
      </p:sp>
      <p:sp>
        <p:nvSpPr>
          <p:cNvPr id="32" name="Google Shape;32;p32"/>
          <p:cNvSpPr txBox="1">
            <a:spLocks noGrp="1"/>
          </p:cNvSpPr>
          <p:nvPr>
            <p:ph type="body" idx="1"/>
          </p:nvPr>
        </p:nvSpPr>
        <p:spPr>
          <a:xfrm>
            <a:off x="350663" y="2779200"/>
            <a:ext cx="3159000" cy="635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200" lvl="0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marL="914400" lvl="1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marL="1371600" lvl="2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marL="1828800" lvl="3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marL="2286000" lvl="4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marL="2743200" lvl="5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marL="3200400" lvl="6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marL="3657600" lvl="7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marL="4114800" lvl="8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>
            <a:endParaRPr/>
          </a:p>
        </p:txBody>
      </p:sp>
      <p:sp>
        <p:nvSpPr>
          <p:cNvPr id="33" name="Google Shape;33;p32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ctr" anchorCtr="0">
            <a:norm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33"/>
          <p:cNvSpPr txBox="1">
            <a:spLocks noGrp="1"/>
          </p:cNvSpPr>
          <p:nvPr>
            <p:ph type="title"/>
          </p:nvPr>
        </p:nvSpPr>
        <p:spPr>
          <a:xfrm>
            <a:off x="551531" y="900300"/>
            <a:ext cx="7163700" cy="81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9pPr>
          </a:lstStyle>
          <a:p>
            <a:endParaRPr/>
          </a:p>
        </p:txBody>
      </p:sp>
      <p:sp>
        <p:nvSpPr>
          <p:cNvPr id="36" name="Google Shape;36;p33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ctr" anchorCtr="0">
            <a:norm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4"/>
          <p:cNvSpPr/>
          <p:nvPr/>
        </p:nvSpPr>
        <p:spPr>
          <a:xfrm>
            <a:off x="5143500" y="-250"/>
            <a:ext cx="5143500" cy="10287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9525" tIns="129525" rIns="129525" bIns="1295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34"/>
          <p:cNvSpPr txBox="1">
            <a:spLocks noGrp="1"/>
          </p:cNvSpPr>
          <p:nvPr>
            <p:ph type="title"/>
          </p:nvPr>
        </p:nvSpPr>
        <p:spPr>
          <a:xfrm>
            <a:off x="298688" y="2466350"/>
            <a:ext cx="4550700" cy="296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>
            <a:endParaRPr/>
          </a:p>
        </p:txBody>
      </p:sp>
      <p:sp>
        <p:nvSpPr>
          <p:cNvPr id="40" name="Google Shape;40;p34"/>
          <p:cNvSpPr txBox="1">
            <a:spLocks noGrp="1"/>
          </p:cNvSpPr>
          <p:nvPr>
            <p:ph type="subTitle" idx="1"/>
          </p:nvPr>
        </p:nvSpPr>
        <p:spPr>
          <a:xfrm>
            <a:off x="298688" y="5606150"/>
            <a:ext cx="4550700" cy="247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41" name="Google Shape;41;p34"/>
          <p:cNvSpPr txBox="1">
            <a:spLocks noGrp="1"/>
          </p:cNvSpPr>
          <p:nvPr>
            <p:ph type="body" idx="2"/>
          </p:nvPr>
        </p:nvSpPr>
        <p:spPr>
          <a:xfrm>
            <a:off x="5556938" y="1448150"/>
            <a:ext cx="4316700" cy="739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ctr" anchorCtr="0">
            <a:normAutofit/>
          </a:bodyPr>
          <a:lstStyle>
            <a:lvl1pPr marL="457200" lvl="0" indent="-3873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1pPr>
            <a:lvl2pPr marL="914400" lvl="1" indent="-355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42" name="Google Shape;42;p34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ctr" anchorCtr="0">
            <a:norm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5"/>
          <p:cNvSpPr txBox="1">
            <a:spLocks noGrp="1"/>
          </p:cNvSpPr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25"/>
          <p:cNvSpPr txBox="1">
            <a:spLocks noGrp="1"/>
          </p:cNvSpPr>
          <p:nvPr>
            <p:ph type="body" idx="1"/>
          </p:nvPr>
        </p:nvSpPr>
        <p:spPr>
          <a:xfrm>
            <a:off x="350663" y="2304950"/>
            <a:ext cx="9585600" cy="683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200" marR="0" lvl="0" indent="-3873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Arial"/>
              <a:buChar char="●"/>
              <a:defRPr sz="2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○"/>
              <a:defRPr sz="2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■"/>
              <a:defRPr sz="2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●"/>
              <a:defRPr sz="2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○"/>
              <a:defRPr sz="2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■"/>
              <a:defRPr sz="2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●"/>
              <a:defRPr sz="2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○"/>
              <a:defRPr sz="2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■"/>
              <a:defRPr sz="2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25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8"/>
        </a:solid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Google Shape;62;p2"/>
          <p:cNvGraphicFramePr/>
          <p:nvPr>
            <p:extLst>
              <p:ext uri="{D42A27DB-BD31-4B8C-83A1-F6EECF244321}">
                <p14:modId xmlns:p14="http://schemas.microsoft.com/office/powerpoint/2010/main" val="767967761"/>
              </p:ext>
            </p:extLst>
          </p:nvPr>
        </p:nvGraphicFramePr>
        <p:xfrm>
          <a:off x="357520" y="2851160"/>
          <a:ext cx="9619236" cy="7505786"/>
        </p:xfrm>
        <a:graphic>
          <a:graphicData uri="http://schemas.openxmlformats.org/drawingml/2006/table">
            <a:tbl>
              <a:tblPr firstRow="1" bandRow="1">
                <a:noFill/>
                <a:tableStyleId>{122F4841-6D7C-42CC-805C-C64FD574AE58}</a:tableStyleId>
              </a:tblPr>
              <a:tblGrid>
                <a:gridCol w="40838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353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84616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3200" b="1" u="none" strike="noStrike" cap="none" dirty="0">
                          <a:latin typeface="+mn-lt"/>
                          <a:ea typeface="Arial"/>
                          <a:cs typeface="Arial"/>
                          <a:sym typeface="Arial"/>
                        </a:rPr>
                        <a:t>Launch </a:t>
                      </a:r>
                      <a:r>
                        <a:rPr lang="en-GB" sz="3200" b="1" u="none" strike="noStrike" cap="none" dirty="0" smtClean="0">
                          <a:latin typeface="+mn-lt"/>
                          <a:ea typeface="Arial"/>
                          <a:cs typeface="Arial"/>
                          <a:sym typeface="Arial"/>
                        </a:rPr>
                        <a:t>Public Voting</a:t>
                      </a:r>
                      <a:endParaRPr dirty="0">
                        <a:latin typeface="+mn-lt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800" b="0" u="none" strike="noStrike" cap="none" dirty="0">
                          <a:latin typeface="+mn-lt"/>
                          <a:ea typeface="Arial"/>
                          <a:cs typeface="Arial"/>
                          <a:sym typeface="Arial"/>
                        </a:rPr>
                        <a:t>2 May </a:t>
                      </a:r>
                      <a:r>
                        <a:rPr lang="en-GB" sz="2800" b="0" u="none" strike="noStrike" cap="none" dirty="0" smtClean="0">
                          <a:latin typeface="+mn-lt"/>
                          <a:ea typeface="Arial"/>
                          <a:cs typeface="Arial"/>
                          <a:sym typeface="Arial"/>
                        </a:rPr>
                        <a:t>12:00 </a:t>
                      </a:r>
                      <a:r>
                        <a:rPr lang="en-GB" sz="2800" b="0" u="none" strike="noStrike" cap="none" dirty="0">
                          <a:latin typeface="+mn-lt"/>
                          <a:ea typeface="Arial"/>
                          <a:cs typeface="Arial"/>
                          <a:sym typeface="Arial"/>
                        </a:rPr>
                        <a:t>CET</a:t>
                      </a:r>
                      <a:endParaRPr sz="1200" dirty="0">
                        <a:latin typeface="+mn-lt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8652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3200" b="1" u="none" strike="noStrike" cap="none" dirty="0" smtClean="0">
                          <a:latin typeface="+mn-lt"/>
                          <a:ea typeface="Arial"/>
                          <a:cs typeface="Arial"/>
                          <a:sym typeface="Arial"/>
                        </a:rPr>
                        <a:t>Deadline</a:t>
                      </a:r>
                      <a:endParaRPr dirty="0">
                        <a:latin typeface="+mn-lt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800" b="0" u="none" strike="noStrike" cap="none" dirty="0">
                          <a:latin typeface="+mn-lt"/>
                          <a:ea typeface="Arial"/>
                          <a:cs typeface="Arial"/>
                          <a:sym typeface="Arial"/>
                        </a:rPr>
                        <a:t>16 </a:t>
                      </a:r>
                      <a:r>
                        <a:rPr lang="en-GB" sz="2800" b="0" u="none" strike="noStrike" cap="none" dirty="0" smtClean="0">
                          <a:latin typeface="+mn-lt"/>
                          <a:ea typeface="Arial"/>
                          <a:cs typeface="Arial"/>
                          <a:sym typeface="Arial"/>
                        </a:rPr>
                        <a:t>May 18:00 CET</a:t>
                      </a:r>
                      <a:endParaRPr sz="1200" dirty="0">
                        <a:latin typeface="+mn-lt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18652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3200" b="1" u="none" strike="noStrike" cap="none" dirty="0">
                          <a:latin typeface="+mn-lt"/>
                          <a:ea typeface="Arial"/>
                          <a:cs typeface="Arial"/>
                          <a:sym typeface="Arial"/>
                        </a:rPr>
                        <a:t>Lead social media account</a:t>
                      </a:r>
                      <a:endParaRPr dirty="0">
                        <a:latin typeface="+mn-lt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800" b="0" u="none" strike="noStrike" cap="none" dirty="0">
                          <a:latin typeface="+mn-lt"/>
                          <a:ea typeface="Arial"/>
                          <a:cs typeface="Arial"/>
                          <a:sym typeface="Arial"/>
                        </a:rPr>
                        <a:t>Instagram: @neweuropeanbauhaus</a:t>
                      </a:r>
                      <a:endParaRPr sz="1200" dirty="0">
                        <a:latin typeface="+mn-lt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6638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3200" b="1" u="none" strike="noStrike" cap="none">
                          <a:latin typeface="+mn-lt"/>
                          <a:ea typeface="Arial"/>
                          <a:cs typeface="Arial"/>
                          <a:sym typeface="Arial"/>
                        </a:rPr>
                        <a:t>Website</a:t>
                      </a:r>
                      <a:endParaRPr>
                        <a:latin typeface="+mn-lt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GB" sz="2800" b="0" u="none" strike="noStrike" cap="none" dirty="0">
                          <a:latin typeface="+mn-lt"/>
                          <a:ea typeface="Arial"/>
                          <a:cs typeface="Arial"/>
                          <a:sym typeface="Arial"/>
                        </a:rPr>
                        <a:t>https://prizes.new-european-bauhaus.eu/</a:t>
                      </a:r>
                      <a:endParaRPr sz="1200" dirty="0">
                        <a:latin typeface="+mn-lt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9852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3200" b="1" u="none" strike="noStrike" cap="none">
                          <a:latin typeface="+mn-lt"/>
                          <a:ea typeface="Arial"/>
                          <a:cs typeface="Arial"/>
                          <a:sym typeface="Arial"/>
                        </a:rPr>
                        <a:t>Call to action </a:t>
                      </a:r>
                      <a:endParaRPr>
                        <a:latin typeface="+mn-lt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GB" sz="2800" b="0" u="none" strike="noStrike" cap="none" dirty="0">
                          <a:latin typeface="+mn-lt"/>
                          <a:ea typeface="Arial"/>
                          <a:cs typeface="Arial"/>
                          <a:sym typeface="Arial"/>
                        </a:rPr>
                        <a:t>Be the change! 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US" sz="2800" b="0" u="none" strike="noStrike" cap="none" dirty="0">
                          <a:latin typeface="+mn-lt"/>
                          <a:ea typeface="Arial"/>
                          <a:cs typeface="Arial"/>
                          <a:sym typeface="Arial"/>
                        </a:rPr>
                        <a:t>Make Europe more beautiful, more sustainable and more inclusive: vote for your favourite projects or ideas!</a:t>
                      </a: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38349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3200" b="1" u="none" strike="noStrike" cap="none" dirty="0">
                          <a:latin typeface="+mn-lt"/>
                          <a:ea typeface="Arial"/>
                          <a:cs typeface="Arial"/>
                          <a:sym typeface="Arial"/>
                        </a:rPr>
                        <a:t>Primary hashtag</a:t>
                      </a:r>
                      <a:endParaRPr dirty="0">
                        <a:latin typeface="+mn-lt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800" b="0" u="none" strike="noStrike" cap="none" dirty="0">
                          <a:latin typeface="+mn-lt"/>
                          <a:ea typeface="Arial"/>
                          <a:cs typeface="Arial"/>
                          <a:sym typeface="Arial"/>
                        </a:rPr>
                        <a:t>#NewEuropeanBauhaus</a:t>
                      </a:r>
                      <a:endParaRPr sz="1200" dirty="0">
                        <a:latin typeface="+mn-lt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4" name="Google Shape;54;p1" descr="Graphical user interfac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7520" y="49548"/>
            <a:ext cx="8658197" cy="28078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Google Shape;167;p11" descr="Diagram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0287000" cy="10287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68;p11">
            <a:extLst>
              <a:ext uri="{FF2B5EF4-FFF2-40B4-BE49-F238E27FC236}">
                <a16:creationId xmlns:a16="http://schemas.microsoft.com/office/drawing/2014/main" id="{960FA2BF-99BC-B7FF-B13C-5C17E9D2C319}"/>
              </a:ext>
            </a:extLst>
          </p:cNvPr>
          <p:cNvSpPr/>
          <p:nvPr/>
        </p:nvSpPr>
        <p:spPr>
          <a:xfrm>
            <a:off x="2472856" y="2296558"/>
            <a:ext cx="5430741" cy="668783"/>
          </a:xfrm>
          <a:prstGeom prst="rect">
            <a:avLst/>
          </a:prstGeom>
          <a:solidFill>
            <a:srgbClr val="AAE2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0" i="0" u="none" strike="noStrike" cap="none">
              <a:solidFill>
                <a:schemeClr val="lt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11"/>
          <p:cNvSpPr txBox="1"/>
          <p:nvPr/>
        </p:nvSpPr>
        <p:spPr>
          <a:xfrm>
            <a:off x="589874" y="1052297"/>
            <a:ext cx="9133246" cy="2000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 i="0" u="none" strike="noStrike" cap="none" dirty="0">
                <a:solidFill>
                  <a:schemeClr val="lt1"/>
                </a:solidFill>
                <a:latin typeface="+mj-lt"/>
                <a:sym typeface="Arial"/>
              </a:rPr>
              <a:t>ARE YOU READY </a:t>
            </a:r>
            <a:endParaRPr sz="1200" dirty="0">
              <a:latin typeface="+mj-l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 i="0" u="none" strike="noStrike" cap="none" dirty="0">
                <a:solidFill>
                  <a:schemeClr val="lt1"/>
                </a:solidFill>
                <a:latin typeface="+mj-lt"/>
                <a:sym typeface="Arial"/>
              </a:rPr>
              <a:t>TO MAKE A DIFFERENCE </a:t>
            </a:r>
            <a:endParaRPr sz="1200" dirty="0">
              <a:latin typeface="+mj-l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 i="0" u="none" strike="noStrike" cap="none" dirty="0">
                <a:solidFill>
                  <a:schemeClr val="lt1"/>
                </a:solidFill>
                <a:latin typeface="+mj-lt"/>
                <a:sym typeface="Arial"/>
              </a:rPr>
              <a:t>IN THE BUILT ENVIRONMENT? </a:t>
            </a:r>
            <a:endParaRPr sz="3600" b="1" i="0" u="none" strike="noStrike" cap="none" dirty="0">
              <a:solidFill>
                <a:schemeClr val="lt1"/>
              </a:solidFill>
              <a:latin typeface="+mj-lt"/>
              <a:sym typeface="Arial"/>
            </a:endParaRPr>
          </a:p>
        </p:txBody>
      </p:sp>
      <p:grpSp>
        <p:nvGrpSpPr>
          <p:cNvPr id="169" name="Google Shape;169;p11"/>
          <p:cNvGrpSpPr/>
          <p:nvPr/>
        </p:nvGrpSpPr>
        <p:grpSpPr>
          <a:xfrm>
            <a:off x="391754" y="9201367"/>
            <a:ext cx="6040117" cy="674839"/>
            <a:chOff x="928854" y="9146848"/>
            <a:chExt cx="6040117" cy="720000"/>
          </a:xfrm>
        </p:grpSpPr>
        <p:pic>
          <p:nvPicPr>
            <p:cNvPr id="170" name="Google Shape;170;p11"/>
            <p:cNvPicPr preferRelativeResize="0"/>
            <p:nvPr/>
          </p:nvPicPr>
          <p:blipFill rotWithShape="1">
            <a:blip r:embed="rId4">
              <a:alphaModFix/>
            </a:blip>
            <a:srcRect l="76426" t="75910" r="14158" b="17809"/>
            <a:stretch/>
          </p:blipFill>
          <p:spPr>
            <a:xfrm>
              <a:off x="5680600" y="9146848"/>
              <a:ext cx="1079414" cy="720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1" name="Google Shape;171;p11"/>
            <p:cNvSpPr txBox="1"/>
            <p:nvPr/>
          </p:nvSpPr>
          <p:spPr>
            <a:xfrm>
              <a:off x="928854" y="9227731"/>
              <a:ext cx="6040117" cy="49251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2400" b="0" i="0" u="none" strike="noStrike" cap="none" dirty="0">
                  <a:solidFill>
                    <a:schemeClr val="lt1"/>
                  </a:solidFill>
                  <a:latin typeface="+mj-lt"/>
                  <a:sym typeface="Arial"/>
                </a:rPr>
                <a:t>#NewEuropeanBauhaus PRIZES</a:t>
              </a:r>
              <a:endParaRPr sz="1200" dirty="0">
                <a:latin typeface="+mj-lt"/>
              </a:endParaRPr>
            </a:p>
          </p:txBody>
        </p:sp>
      </p:grpSp>
      <p:sp>
        <p:nvSpPr>
          <p:cNvPr id="172" name="Google Shape;172;p11"/>
          <p:cNvSpPr txBox="1"/>
          <p:nvPr/>
        </p:nvSpPr>
        <p:spPr>
          <a:xfrm>
            <a:off x="3577625" y="5576662"/>
            <a:ext cx="6357769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0" i="0" u="none" strike="noStrike" cap="none" dirty="0">
                <a:solidFill>
                  <a:schemeClr val="lt1"/>
                </a:solidFill>
                <a:latin typeface="+mj-lt"/>
                <a:sym typeface="Arial"/>
              </a:rPr>
              <a:t>Vote for your favourite</a:t>
            </a:r>
            <a:endParaRPr dirty="0">
              <a:latin typeface="+mj-lt"/>
            </a:endParaRPr>
          </a:p>
        </p:txBody>
      </p:sp>
      <p:sp>
        <p:nvSpPr>
          <p:cNvPr id="173" name="Google Shape;173;p11"/>
          <p:cNvSpPr txBox="1"/>
          <p:nvPr/>
        </p:nvSpPr>
        <p:spPr>
          <a:xfrm>
            <a:off x="747423" y="6374292"/>
            <a:ext cx="8975697" cy="646290"/>
          </a:xfrm>
          <a:prstGeom prst="rect">
            <a:avLst/>
          </a:prstGeom>
          <a:solidFill>
            <a:srgbClr val="AAE2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b="1" i="0" u="none" strike="noStrike" cap="none" dirty="0">
                <a:solidFill>
                  <a:schemeClr val="lt1"/>
                </a:solidFill>
                <a:latin typeface="+mj-lt"/>
                <a:sym typeface="Arial"/>
              </a:rPr>
              <a:t>New European Bauhaus Prizes Finalists</a:t>
            </a:r>
            <a:endParaRPr sz="3600" b="1" i="0" u="none" strike="noStrike" cap="none" dirty="0">
              <a:solidFill>
                <a:schemeClr val="lt1"/>
              </a:solidFill>
              <a:latin typeface="+mj-lt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4"/>
          <p:cNvSpPr/>
          <p:nvPr/>
        </p:nvSpPr>
        <p:spPr>
          <a:xfrm>
            <a:off x="0" y="3708105"/>
            <a:ext cx="10287000" cy="28707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4"/>
          <p:cNvSpPr/>
          <p:nvPr/>
        </p:nvSpPr>
        <p:spPr>
          <a:xfrm>
            <a:off x="447897" y="4704056"/>
            <a:ext cx="9391207" cy="878889"/>
          </a:xfrm>
          <a:prstGeom prst="flowChartProcess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600" b="0" i="0" u="none" strike="noStrike" cap="none" dirty="0" smtClean="0">
                <a:solidFill>
                  <a:schemeClr val="lt1"/>
                </a:solidFill>
                <a:latin typeface="EC Square Sans Pro" panose="020B0506040000020004" pitchFamily="34" charset="0"/>
                <a:sym typeface="Arial"/>
              </a:rPr>
              <a:t>Video</a:t>
            </a:r>
            <a:endParaRPr lang="en-GB" sz="6600" b="0" i="0" u="none" strike="noStrike" cap="none" dirty="0">
              <a:solidFill>
                <a:schemeClr val="lt1"/>
              </a:solidFill>
              <a:latin typeface="EC Square Sans Pro" panose="020B0506040000020004" pitchFamily="34" charset="0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dirty="0">
                <a:solidFill>
                  <a:schemeClr val="lt1"/>
                </a:solidFill>
                <a:latin typeface="EC Square Sans Pro" panose="020B0506040000020004" pitchFamily="34" charset="0"/>
              </a:rPr>
              <a:t>also available for social media use</a:t>
            </a:r>
            <a:endParaRPr sz="4400" b="0" i="0" u="none" strike="noStrike" cap="none" dirty="0">
              <a:solidFill>
                <a:schemeClr val="lt1"/>
              </a:solidFill>
              <a:latin typeface="EC Square Sans Pro" panose="020B05060400000200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906453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05;p14">
            <a:extLst>
              <a:ext uri="{FF2B5EF4-FFF2-40B4-BE49-F238E27FC236}">
                <a16:creationId xmlns:a16="http://schemas.microsoft.com/office/drawing/2014/main" id="{BB0E2820-FF74-5E1A-9CF7-6B22B69C016C}"/>
              </a:ext>
            </a:extLst>
          </p:cNvPr>
          <p:cNvSpPr txBox="1"/>
          <p:nvPr/>
        </p:nvSpPr>
        <p:spPr>
          <a:xfrm>
            <a:off x="597013" y="701675"/>
            <a:ext cx="3866227" cy="2123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 i="0" u="none" strike="noStrike" cap="none" dirty="0" smtClean="0">
                <a:solidFill>
                  <a:schemeClr val="tx1"/>
                </a:solidFill>
                <a:latin typeface="+mj-lt"/>
                <a:sym typeface="Arial"/>
              </a:rPr>
              <a:t>Promo video </a:t>
            </a:r>
            <a:r>
              <a:rPr lang="en-GB" sz="4400" b="1" i="0" u="none" strike="noStrike" cap="none" dirty="0">
                <a:solidFill>
                  <a:schemeClr val="tx1"/>
                </a:solidFill>
                <a:latin typeface="+mj-lt"/>
                <a:sym typeface="Arial"/>
              </a:rPr>
              <a:t>ALL 52 Finalists</a:t>
            </a:r>
            <a:endParaRPr sz="4000" b="1" i="0" u="none" strike="noStrike" cap="none" dirty="0">
              <a:solidFill>
                <a:schemeClr val="tx1"/>
              </a:solidFill>
              <a:latin typeface="+mj-lt"/>
              <a:sym typeface="Arial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1" r="1397" b="1397"/>
          <a:stretch/>
        </p:blipFill>
        <p:spPr>
          <a:xfrm>
            <a:off x="5120641" y="1359699"/>
            <a:ext cx="4887568" cy="867149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167" y="5511909"/>
            <a:ext cx="4525957" cy="4519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8945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4"/>
          <p:cNvSpPr/>
          <p:nvPr/>
        </p:nvSpPr>
        <p:spPr>
          <a:xfrm>
            <a:off x="0" y="3708105"/>
            <a:ext cx="10287000" cy="28707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chemeClr val="lt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4"/>
          <p:cNvSpPr/>
          <p:nvPr/>
        </p:nvSpPr>
        <p:spPr>
          <a:xfrm>
            <a:off x="447897" y="4704056"/>
            <a:ext cx="9391207" cy="878889"/>
          </a:xfrm>
          <a:prstGeom prst="flowChartProcess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600" b="0" i="0" u="none" strike="noStrike" cap="none" dirty="0">
                <a:solidFill>
                  <a:schemeClr val="lt1"/>
                </a:solidFill>
                <a:latin typeface="+mj-lt"/>
                <a:sym typeface="Arial"/>
              </a:rPr>
              <a:t>Frames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dirty="0">
                <a:solidFill>
                  <a:schemeClr val="lt1"/>
                </a:solidFill>
                <a:latin typeface="+mj-lt"/>
              </a:rPr>
              <a:t>Insert an image (project/idea)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dirty="0">
                <a:solidFill>
                  <a:schemeClr val="lt1"/>
                </a:solidFill>
                <a:latin typeface="+mj-lt"/>
              </a:rPr>
              <a:t>in the background</a:t>
            </a:r>
            <a:endParaRPr sz="4400" b="0" i="0" u="none" strike="noStrike" cap="none" dirty="0">
              <a:solidFill>
                <a:schemeClr val="lt1"/>
              </a:solidFill>
              <a:latin typeface="+mj-lt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8D161"/>
        </a:solid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, circle&#10;&#10;Description automatically generated">
            <a:extLst>
              <a:ext uri="{FF2B5EF4-FFF2-40B4-BE49-F238E27FC236}">
                <a16:creationId xmlns:a16="http://schemas.microsoft.com/office/drawing/2014/main" id="{3BAFDA13-AE72-97E4-0210-B116AA5354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287000" cy="10287000"/>
          </a:xfrm>
          <a:prstGeom prst="rect">
            <a:avLst/>
          </a:prstGeom>
        </p:spPr>
      </p:pic>
      <p:pic>
        <p:nvPicPr>
          <p:cNvPr id="201" name="Google Shape;201;p14" descr="Text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12652" y="8482252"/>
            <a:ext cx="5337544" cy="16133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345883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8D161"/>
        </a:solid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hape, circle&#10;&#10;Description automatically generated">
            <a:extLst>
              <a:ext uri="{FF2B5EF4-FFF2-40B4-BE49-F238E27FC236}">
                <a16:creationId xmlns:a16="http://schemas.microsoft.com/office/drawing/2014/main" id="{1CB0C186-5279-972E-D63C-1F347479A9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287000" cy="10287000"/>
          </a:xfrm>
          <a:prstGeom prst="rect">
            <a:avLst/>
          </a:prstGeom>
        </p:spPr>
      </p:pic>
      <p:pic>
        <p:nvPicPr>
          <p:cNvPr id="201" name="Google Shape;201;p14" descr="Text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12652" y="8482252"/>
            <a:ext cx="5337544" cy="16133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83565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8D161"/>
        </a:solid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mollusk, silhouette&#10;&#10;Description automatically generated">
            <a:extLst>
              <a:ext uri="{FF2B5EF4-FFF2-40B4-BE49-F238E27FC236}">
                <a16:creationId xmlns:a16="http://schemas.microsoft.com/office/drawing/2014/main" id="{2B6DE8A1-8F8D-1931-3501-4569E3C21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287000" cy="10287000"/>
          </a:xfrm>
          <a:prstGeom prst="rect">
            <a:avLst/>
          </a:prstGeom>
        </p:spPr>
      </p:pic>
      <p:pic>
        <p:nvPicPr>
          <p:cNvPr id="201" name="Google Shape;201;p14" descr="Text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24377" y="7564409"/>
            <a:ext cx="5751905" cy="17386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7558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4"/>
          <p:cNvSpPr/>
          <p:nvPr/>
        </p:nvSpPr>
        <p:spPr>
          <a:xfrm>
            <a:off x="0" y="3708105"/>
            <a:ext cx="10287000" cy="28707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4"/>
          <p:cNvSpPr/>
          <p:nvPr/>
        </p:nvSpPr>
        <p:spPr>
          <a:xfrm>
            <a:off x="447897" y="4704056"/>
            <a:ext cx="9391207" cy="878889"/>
          </a:xfrm>
          <a:prstGeom prst="flowChartProcess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600" b="0" i="0" u="none" strike="noStrike" cap="none" dirty="0">
                <a:solidFill>
                  <a:schemeClr val="lt1"/>
                </a:solidFill>
                <a:latin typeface="+mn-lt"/>
                <a:sym typeface="Arial"/>
              </a:rPr>
              <a:t>Examples of designs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dirty="0">
                <a:solidFill>
                  <a:schemeClr val="lt1"/>
                </a:solidFill>
                <a:latin typeface="+mn-lt"/>
              </a:rPr>
              <a:t>Adapt text – if needed – in your language</a:t>
            </a:r>
            <a:endParaRPr sz="3600" b="0" i="0" u="none" strike="noStrike" cap="none" dirty="0">
              <a:solidFill>
                <a:schemeClr val="lt1"/>
              </a:solidFill>
              <a:latin typeface="+mn-lt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7158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8D161"/>
        </a:solid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mollusk, silhouette&#10;&#10;Description automatically generated">
            <a:extLst>
              <a:ext uri="{FF2B5EF4-FFF2-40B4-BE49-F238E27FC236}">
                <a16:creationId xmlns:a16="http://schemas.microsoft.com/office/drawing/2014/main" id="{2B6DE8A1-8F8D-1931-3501-4569E3C21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287000" cy="10287000"/>
          </a:xfrm>
          <a:prstGeom prst="rect">
            <a:avLst/>
          </a:prstGeom>
        </p:spPr>
      </p:pic>
      <p:pic>
        <p:nvPicPr>
          <p:cNvPr id="201" name="Google Shape;201;p14" descr="Text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48230" y="7564409"/>
            <a:ext cx="5751905" cy="173861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90;g11494a1de17_0_0"/>
          <p:cNvSpPr txBox="1"/>
          <p:nvPr/>
        </p:nvSpPr>
        <p:spPr>
          <a:xfrm>
            <a:off x="690483" y="3735789"/>
            <a:ext cx="8906035" cy="20158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500" b="1" dirty="0" smtClean="0">
                <a:solidFill>
                  <a:schemeClr val="lt1"/>
                </a:solidFill>
                <a:latin typeface="+mj-lt"/>
              </a:rPr>
              <a:t>Vote now!</a:t>
            </a:r>
            <a:endParaRPr sz="12500" b="1" i="0" u="none" strike="noStrike" cap="none" dirty="0">
              <a:solidFill>
                <a:schemeClr val="lt1"/>
              </a:solidFill>
              <a:latin typeface="+mj-lt"/>
              <a:sym typeface="Arial"/>
            </a:endParaRPr>
          </a:p>
        </p:txBody>
      </p:sp>
      <p:sp>
        <p:nvSpPr>
          <p:cNvPr id="6" name="Google Shape;93;g11494a1de17_0_0"/>
          <p:cNvSpPr/>
          <p:nvPr/>
        </p:nvSpPr>
        <p:spPr>
          <a:xfrm>
            <a:off x="1171824" y="2304102"/>
            <a:ext cx="9115176" cy="1332000"/>
          </a:xfrm>
          <a:prstGeom prst="flowChartProcess">
            <a:avLst/>
          </a:prstGeom>
          <a:solidFill>
            <a:srgbClr val="DFE539">
              <a:alpha val="74902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chemeClr val="dk1"/>
              </a:buClr>
              <a:buSzPts val="1100"/>
            </a:pPr>
            <a:r>
              <a:rPr lang="fr-BE" sz="6300" dirty="0" smtClean="0">
                <a:solidFill>
                  <a:srgbClr val="FFFFFF"/>
                </a:solidFill>
                <a:latin typeface="+mj-lt"/>
              </a:rPr>
              <a:t>52 PRIZE FINALISTS</a:t>
            </a:r>
            <a:endParaRPr sz="63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7" name="Google Shape;146;p9"/>
          <p:cNvSpPr txBox="1"/>
          <p:nvPr/>
        </p:nvSpPr>
        <p:spPr>
          <a:xfrm>
            <a:off x="0" y="5855128"/>
            <a:ext cx="9091824" cy="707846"/>
          </a:xfrm>
          <a:prstGeom prst="rect">
            <a:avLst/>
          </a:prstGeom>
          <a:solidFill>
            <a:srgbClr val="AAE2FF">
              <a:alpha val="8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i="0" u="none" strike="noStrike" cap="none" dirty="0" smtClean="0">
                <a:solidFill>
                  <a:srgbClr val="FFFFFF"/>
                </a:solidFill>
                <a:latin typeface="+mj-lt"/>
                <a:sym typeface="Arial"/>
              </a:rPr>
              <a:t>        for your favourite project </a:t>
            </a:r>
            <a:r>
              <a:rPr lang="en-GB" sz="4000" i="0" u="none" strike="noStrike" cap="none" dirty="0">
                <a:solidFill>
                  <a:srgbClr val="FFFFFF"/>
                </a:solidFill>
                <a:latin typeface="+mj-lt"/>
                <a:sym typeface="Arial"/>
              </a:rPr>
              <a:t>&amp; </a:t>
            </a:r>
            <a:r>
              <a:rPr lang="en-GB" sz="4000" i="0" u="none" strike="noStrike" cap="none" dirty="0" smtClean="0">
                <a:solidFill>
                  <a:srgbClr val="FFFFFF"/>
                </a:solidFill>
                <a:latin typeface="+mj-lt"/>
                <a:sym typeface="Arial"/>
              </a:rPr>
              <a:t>ideas</a:t>
            </a:r>
            <a:endParaRPr sz="4000" i="0" u="none" strike="noStrike" cap="none" dirty="0">
              <a:solidFill>
                <a:srgbClr val="FFFFFF"/>
              </a:solidFill>
              <a:latin typeface="+mj-lt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5959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Google Shape;189;p13" descr="Diagram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240"/>
            <a:ext cx="10287000" cy="10287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91;p13">
            <a:extLst>
              <a:ext uri="{FF2B5EF4-FFF2-40B4-BE49-F238E27FC236}">
                <a16:creationId xmlns:a16="http://schemas.microsoft.com/office/drawing/2014/main" id="{952ECEA5-622B-9521-739D-0F24234A6467}"/>
              </a:ext>
            </a:extLst>
          </p:cNvPr>
          <p:cNvSpPr/>
          <p:nvPr/>
        </p:nvSpPr>
        <p:spPr>
          <a:xfrm>
            <a:off x="1916974" y="2408546"/>
            <a:ext cx="3584236" cy="621499"/>
          </a:xfrm>
          <a:prstGeom prst="rect">
            <a:avLst/>
          </a:prstGeom>
          <a:solidFill>
            <a:srgbClr val="AAE2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0" i="0" u="none" strike="noStrike" cap="none">
              <a:solidFill>
                <a:schemeClr val="lt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p13"/>
          <p:cNvSpPr/>
          <p:nvPr/>
        </p:nvSpPr>
        <p:spPr>
          <a:xfrm>
            <a:off x="4005878" y="1787047"/>
            <a:ext cx="3742753" cy="621499"/>
          </a:xfrm>
          <a:prstGeom prst="rect">
            <a:avLst/>
          </a:prstGeom>
          <a:solidFill>
            <a:srgbClr val="AAE2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0" i="0" u="none" strike="noStrike" cap="none">
              <a:solidFill>
                <a:schemeClr val="lt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13"/>
          <p:cNvSpPr txBox="1"/>
          <p:nvPr/>
        </p:nvSpPr>
        <p:spPr>
          <a:xfrm>
            <a:off x="836363" y="1288591"/>
            <a:ext cx="6912268" cy="1754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b="1" i="0" u="none" strike="noStrike" cap="none" dirty="0">
                <a:solidFill>
                  <a:schemeClr val="lt1"/>
                </a:solidFill>
                <a:latin typeface="+mj-lt"/>
                <a:sym typeface="Arial"/>
              </a:rPr>
              <a:t>LET'S PAVE THE WAY TO </a:t>
            </a:r>
            <a:endParaRPr sz="1100" dirty="0">
              <a:latin typeface="+mj-l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b="1" i="0" u="none" strike="noStrike" cap="none" dirty="0">
                <a:solidFill>
                  <a:schemeClr val="lt1"/>
                </a:solidFill>
                <a:latin typeface="+mj-lt"/>
                <a:sym typeface="Arial"/>
              </a:rPr>
              <a:t>OUR FUTURE LIVING SPACES </a:t>
            </a:r>
            <a:endParaRPr sz="1100" dirty="0">
              <a:latin typeface="+mj-l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b="1" i="0" u="none" strike="noStrike" cap="none" dirty="0">
                <a:solidFill>
                  <a:schemeClr val="lt1"/>
                </a:solidFill>
                <a:latin typeface="+mj-lt"/>
                <a:sym typeface="Arial"/>
              </a:rPr>
              <a:t>AND EXPERIENCES</a:t>
            </a:r>
            <a:endParaRPr sz="3200" b="1" i="0" u="none" strike="noStrike" cap="none" dirty="0">
              <a:solidFill>
                <a:schemeClr val="lt1"/>
              </a:solidFill>
              <a:latin typeface="+mj-lt"/>
              <a:sym typeface="Arial"/>
            </a:endParaRPr>
          </a:p>
        </p:txBody>
      </p:sp>
      <p:pic>
        <p:nvPicPr>
          <p:cNvPr id="190" name="Google Shape;190;p13" descr="Text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7579" y="7768424"/>
            <a:ext cx="6270706" cy="1895427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13"/>
          <p:cNvSpPr/>
          <p:nvPr/>
        </p:nvSpPr>
        <p:spPr>
          <a:xfrm>
            <a:off x="637579" y="3990731"/>
            <a:ext cx="8660683" cy="2281808"/>
          </a:xfrm>
          <a:prstGeom prst="flowChartProcess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500" b="0" i="0" u="none" strike="noStrike" cap="none" dirty="0">
                <a:solidFill>
                  <a:srgbClr val="FFFFFF"/>
                </a:solidFill>
                <a:latin typeface="+mj-lt"/>
                <a:sym typeface="Arial"/>
              </a:rPr>
              <a:t>Vote </a:t>
            </a:r>
            <a:r>
              <a:rPr lang="en-GB" sz="11500" b="0" i="0" u="none" strike="noStrike" cap="none" dirty="0" smtClean="0">
                <a:solidFill>
                  <a:srgbClr val="FFFFFF"/>
                </a:solidFill>
                <a:latin typeface="+mj-lt"/>
                <a:sym typeface="Arial"/>
              </a:rPr>
              <a:t>now!</a:t>
            </a:r>
            <a:endParaRPr sz="1600" dirty="0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E906998-C960-1BE2-0E20-EE331F4FB234}"/>
              </a:ext>
            </a:extLst>
          </p:cNvPr>
          <p:cNvSpPr txBox="1"/>
          <p:nvPr/>
        </p:nvSpPr>
        <p:spPr>
          <a:xfrm>
            <a:off x="836363" y="6160112"/>
            <a:ext cx="6423178" cy="584775"/>
          </a:xfrm>
          <a:prstGeom prst="rect">
            <a:avLst/>
          </a:prstGeom>
          <a:solidFill>
            <a:srgbClr val="AAE2FF"/>
          </a:solidFill>
        </p:spPr>
        <p:txBody>
          <a:bodyPr wrap="square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FFFFFF"/>
                </a:solidFill>
                <a:latin typeface="+mj-lt"/>
              </a:rPr>
              <a:t>for your favourite projects &amp; ideas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Google Shape;200;p14" descr="Diagram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0287000" cy="102870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202;p14">
            <a:extLst>
              <a:ext uri="{FF2B5EF4-FFF2-40B4-BE49-F238E27FC236}">
                <a16:creationId xmlns:a16="http://schemas.microsoft.com/office/drawing/2014/main" id="{34FDFF4E-314E-7C94-0515-D930B16D9CAB}"/>
              </a:ext>
            </a:extLst>
          </p:cNvPr>
          <p:cNvSpPr/>
          <p:nvPr/>
        </p:nvSpPr>
        <p:spPr>
          <a:xfrm>
            <a:off x="834882" y="1850771"/>
            <a:ext cx="4929104" cy="696487"/>
          </a:xfrm>
          <a:prstGeom prst="rect">
            <a:avLst/>
          </a:prstGeom>
          <a:solidFill>
            <a:srgbClr val="AAE2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lt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14"/>
          <p:cNvSpPr txBox="1"/>
          <p:nvPr/>
        </p:nvSpPr>
        <p:spPr>
          <a:xfrm>
            <a:off x="809988" y="1230471"/>
            <a:ext cx="8660683" cy="132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 i="0" u="none" strike="noStrike" cap="none" dirty="0">
                <a:solidFill>
                  <a:schemeClr val="lt1"/>
                </a:solidFill>
                <a:latin typeface="+mj-lt"/>
                <a:sym typeface="Arial"/>
              </a:rPr>
              <a:t>SHOW US HOW YOU ENVISION YOUR </a:t>
            </a:r>
            <a:r>
              <a:rPr lang="en-GB" sz="4000" b="1" i="0" u="none" strike="noStrike" cap="none" dirty="0" smtClean="0">
                <a:solidFill>
                  <a:schemeClr val="lt1"/>
                </a:solidFill>
                <a:latin typeface="+mj-lt"/>
                <a:sym typeface="Arial"/>
              </a:rPr>
              <a:t>TOMORROW</a:t>
            </a:r>
            <a:endParaRPr sz="3600" b="1" i="0" u="none" strike="noStrike" cap="none" dirty="0">
              <a:solidFill>
                <a:schemeClr val="lt1"/>
              </a:solidFill>
              <a:latin typeface="+mj-lt"/>
              <a:sym typeface="Arial"/>
            </a:endParaRPr>
          </a:p>
        </p:txBody>
      </p:sp>
      <p:pic>
        <p:nvPicPr>
          <p:cNvPr id="201" name="Google Shape;201;p14" descr="Text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34881" y="7903597"/>
            <a:ext cx="5823029" cy="176010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93;p13"/>
          <p:cNvSpPr/>
          <p:nvPr/>
        </p:nvSpPr>
        <p:spPr>
          <a:xfrm>
            <a:off x="637579" y="3990731"/>
            <a:ext cx="8660683" cy="2281808"/>
          </a:xfrm>
          <a:prstGeom prst="flowChartProcess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500" b="0" i="0" u="none" strike="noStrike" cap="none" dirty="0">
                <a:solidFill>
                  <a:srgbClr val="FFFFFF"/>
                </a:solidFill>
                <a:latin typeface="+mj-lt"/>
                <a:sym typeface="Arial"/>
              </a:rPr>
              <a:t>Vote </a:t>
            </a:r>
            <a:r>
              <a:rPr lang="en-GB" sz="11500" b="0" i="0" u="none" strike="noStrike" cap="none" dirty="0" smtClean="0">
                <a:solidFill>
                  <a:srgbClr val="FFFFFF"/>
                </a:solidFill>
                <a:latin typeface="+mj-lt"/>
                <a:sym typeface="Arial"/>
              </a:rPr>
              <a:t>now!</a:t>
            </a:r>
            <a:endParaRPr sz="1600" dirty="0"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E906998-C960-1BE2-0E20-EE331F4FB234}"/>
              </a:ext>
            </a:extLst>
          </p:cNvPr>
          <p:cNvSpPr txBox="1"/>
          <p:nvPr/>
        </p:nvSpPr>
        <p:spPr>
          <a:xfrm>
            <a:off x="836363" y="6160112"/>
            <a:ext cx="6423178" cy="584775"/>
          </a:xfrm>
          <a:prstGeom prst="rect">
            <a:avLst/>
          </a:prstGeom>
          <a:solidFill>
            <a:srgbClr val="AAE2FF"/>
          </a:solidFill>
        </p:spPr>
        <p:txBody>
          <a:bodyPr wrap="square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FFFFFF"/>
                </a:solidFill>
                <a:latin typeface="+mj-lt"/>
              </a:rPr>
              <a:t>for your favourite projects &amp; ideas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g11494a1de17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0558075" cy="10285701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g11494a1de17_0_0"/>
          <p:cNvSpPr txBox="1"/>
          <p:nvPr/>
        </p:nvSpPr>
        <p:spPr>
          <a:xfrm>
            <a:off x="601738" y="769950"/>
            <a:ext cx="9083525" cy="1015622"/>
          </a:xfrm>
          <a:prstGeom prst="rect">
            <a:avLst/>
          </a:prstGeom>
          <a:solidFill>
            <a:srgbClr val="AAE2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0" b="1" dirty="0">
                <a:solidFill>
                  <a:schemeClr val="lt1"/>
                </a:solidFill>
                <a:latin typeface="+mj-lt"/>
              </a:rPr>
              <a:t>New </a:t>
            </a:r>
            <a:r>
              <a:rPr lang="en-GB" sz="6000" b="1" dirty="0" smtClean="0">
                <a:solidFill>
                  <a:schemeClr val="lt1"/>
                </a:solidFill>
                <a:latin typeface="+mj-lt"/>
              </a:rPr>
              <a:t>European Bauhaus </a:t>
            </a:r>
            <a:endParaRPr sz="6000" b="1" i="0" u="none" strike="noStrike" cap="none" dirty="0">
              <a:solidFill>
                <a:schemeClr val="lt1"/>
              </a:solidFill>
              <a:latin typeface="+mj-lt"/>
              <a:sym typeface="Arial"/>
            </a:endParaRPr>
          </a:p>
        </p:txBody>
      </p:sp>
      <p:sp>
        <p:nvSpPr>
          <p:cNvPr id="91" name="Google Shape;91;g11494a1de17_0_0"/>
          <p:cNvSpPr txBox="1"/>
          <p:nvPr/>
        </p:nvSpPr>
        <p:spPr>
          <a:xfrm>
            <a:off x="601738" y="2107464"/>
            <a:ext cx="3191608" cy="1107955"/>
          </a:xfrm>
          <a:prstGeom prst="rect">
            <a:avLst/>
          </a:prstGeom>
          <a:solidFill>
            <a:srgbClr val="AAE2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600" b="1" dirty="0" smtClean="0">
                <a:solidFill>
                  <a:schemeClr val="lt1"/>
                </a:solidFill>
                <a:latin typeface="+mj-lt"/>
              </a:rPr>
              <a:t>Prizes</a:t>
            </a:r>
            <a:endParaRPr sz="6600" b="1" i="0" u="none" strike="noStrike" cap="none" dirty="0">
              <a:solidFill>
                <a:schemeClr val="lt1"/>
              </a:solidFill>
              <a:latin typeface="+mj-lt"/>
              <a:sym typeface="Arial"/>
            </a:endParaRPr>
          </a:p>
        </p:txBody>
      </p:sp>
      <p:sp>
        <p:nvSpPr>
          <p:cNvPr id="93" name="Google Shape;93;g11494a1de17_0_0"/>
          <p:cNvSpPr/>
          <p:nvPr/>
        </p:nvSpPr>
        <p:spPr>
          <a:xfrm>
            <a:off x="4479502" y="5143500"/>
            <a:ext cx="5205761" cy="787081"/>
          </a:xfrm>
          <a:prstGeom prst="flowChartProcess">
            <a:avLst/>
          </a:prstGeom>
          <a:solidFill>
            <a:srgbClr val="DFE53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lnSpc>
                <a:spcPct val="90000"/>
              </a:lnSpc>
              <a:buClr>
                <a:schemeClr val="dk1"/>
              </a:buClr>
              <a:buSzPts val="1100"/>
            </a:pPr>
            <a:r>
              <a:rPr lang="fr-BE" sz="4400" dirty="0">
                <a:solidFill>
                  <a:srgbClr val="FFFFFF"/>
                </a:solidFill>
                <a:latin typeface="+mj-lt"/>
              </a:rPr>
              <a:t>VOTE FOR YOUR</a:t>
            </a:r>
            <a:endParaRPr sz="4400" dirty="0">
              <a:solidFill>
                <a:srgbClr val="FFFFFF"/>
              </a:solidFill>
              <a:latin typeface="+mj-lt"/>
            </a:endParaRPr>
          </a:p>
        </p:txBody>
      </p:sp>
      <p:pic>
        <p:nvPicPr>
          <p:cNvPr id="94" name="Google Shape;94;g11494a1de17_0_0" descr="Text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97091" y="8043598"/>
            <a:ext cx="6077354" cy="183698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93;g11494a1de17_0_0">
            <a:extLst>
              <a:ext uri="{FF2B5EF4-FFF2-40B4-BE49-F238E27FC236}">
                <a16:creationId xmlns:a16="http://schemas.microsoft.com/office/drawing/2014/main" id="{3E0830A2-7B5E-32E1-BCB7-7B197D91D82B}"/>
              </a:ext>
            </a:extLst>
          </p:cNvPr>
          <p:cNvSpPr/>
          <p:nvPr/>
        </p:nvSpPr>
        <p:spPr>
          <a:xfrm>
            <a:off x="2902800" y="6067807"/>
            <a:ext cx="6782463" cy="787081"/>
          </a:xfrm>
          <a:prstGeom prst="flowChartProcess">
            <a:avLst/>
          </a:prstGeom>
          <a:solidFill>
            <a:srgbClr val="DFE53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BE" sz="4400" dirty="0" smtClean="0">
                <a:solidFill>
                  <a:srgbClr val="FFFFFF"/>
                </a:solidFill>
                <a:latin typeface="+mj-lt"/>
              </a:rPr>
              <a:t>FAVOURITE FINALISTS!</a:t>
            </a:r>
            <a:endParaRPr sz="4400" dirty="0">
              <a:solidFill>
                <a:srgbClr val="FFFFFF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4" y="643"/>
            <a:ext cx="10285714" cy="10285714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6"/>
          <p:cNvSpPr/>
          <p:nvPr/>
        </p:nvSpPr>
        <p:spPr>
          <a:xfrm>
            <a:off x="492796" y="857596"/>
            <a:ext cx="7986251" cy="962699"/>
          </a:xfrm>
          <a:prstGeom prst="flowChartProcess">
            <a:avLst/>
          </a:prstGeom>
          <a:solidFill>
            <a:srgbClr val="AAE2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b="1" dirty="0">
                <a:solidFill>
                  <a:srgbClr val="FFFFFF"/>
                </a:solidFill>
                <a:latin typeface="+mj-lt"/>
              </a:rPr>
              <a:t>Shape Europe’s future</a:t>
            </a:r>
            <a:endParaRPr sz="5400" b="1" i="0" u="none" strike="noStrike" cap="none" dirty="0">
              <a:solidFill>
                <a:srgbClr val="FFFFFF"/>
              </a:solidFill>
              <a:latin typeface="+mj-lt"/>
              <a:sym typeface="Arial"/>
            </a:endParaRPr>
          </a:p>
        </p:txBody>
      </p:sp>
      <p:sp>
        <p:nvSpPr>
          <p:cNvPr id="114" name="Google Shape;114;p6"/>
          <p:cNvSpPr/>
          <p:nvPr/>
        </p:nvSpPr>
        <p:spPr>
          <a:xfrm>
            <a:off x="492796" y="2062497"/>
            <a:ext cx="8068687" cy="1786957"/>
          </a:xfrm>
          <a:prstGeom prst="flowChartProcess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800" b="1" i="0" u="none" strike="noStrike" cap="none" dirty="0">
                <a:solidFill>
                  <a:srgbClr val="FFFFFF"/>
                </a:solidFill>
                <a:latin typeface="+mj-lt"/>
                <a:sym typeface="Arial"/>
              </a:rPr>
              <a:t>VOTE </a:t>
            </a:r>
            <a:r>
              <a:rPr lang="en-GB" sz="8800" b="1" i="0" u="none" strike="noStrike" cap="none" dirty="0" smtClean="0">
                <a:solidFill>
                  <a:srgbClr val="FFFFFF"/>
                </a:solidFill>
                <a:latin typeface="+mj-lt"/>
                <a:sym typeface="Arial"/>
              </a:rPr>
              <a:t>NOW!</a:t>
            </a:r>
            <a:endParaRPr lang="en-GB" sz="8800" b="1" i="0" u="none" strike="noStrike" cap="none" dirty="0">
              <a:solidFill>
                <a:srgbClr val="FFFFFF"/>
              </a:solidFill>
              <a:latin typeface="+mj-lt"/>
              <a:sym typeface="Arial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412D16E-A244-436E-6E6B-D8F14B35BC4F}"/>
              </a:ext>
            </a:extLst>
          </p:cNvPr>
          <p:cNvGrpSpPr/>
          <p:nvPr/>
        </p:nvGrpSpPr>
        <p:grpSpPr>
          <a:xfrm>
            <a:off x="5022076" y="5355416"/>
            <a:ext cx="4793839" cy="2981233"/>
            <a:chOff x="4284847" y="5067578"/>
            <a:chExt cx="5247632" cy="3455935"/>
          </a:xfrm>
        </p:grpSpPr>
        <p:sp>
          <p:nvSpPr>
            <p:cNvPr id="115" name="Google Shape;115;p6"/>
            <p:cNvSpPr/>
            <p:nvPr/>
          </p:nvSpPr>
          <p:spPr>
            <a:xfrm>
              <a:off x="4284847" y="5067578"/>
              <a:ext cx="5247630" cy="1154555"/>
            </a:xfrm>
            <a:prstGeom prst="flowChartProcess">
              <a:avLst/>
            </a:prstGeom>
            <a:solidFill>
              <a:srgbClr val="DFE53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6000" b="0" i="0" u="none" strike="noStrike" cap="none" dirty="0">
                  <a:solidFill>
                    <a:schemeClr val="lt1"/>
                  </a:solidFill>
                  <a:latin typeface="+mj-lt"/>
                  <a:sym typeface="Arial"/>
                </a:rPr>
                <a:t>beautiful</a:t>
              </a:r>
              <a:endParaRPr sz="6000" b="0" i="0" u="none" strike="noStrike" cap="none" dirty="0">
                <a:solidFill>
                  <a:schemeClr val="lt1"/>
                </a:solidFill>
                <a:latin typeface="+mj-lt"/>
                <a:sym typeface="Arial"/>
              </a:endParaRPr>
            </a:p>
          </p:txBody>
        </p:sp>
        <p:sp>
          <p:nvSpPr>
            <p:cNvPr id="116" name="Google Shape;116;p6"/>
            <p:cNvSpPr/>
            <p:nvPr/>
          </p:nvSpPr>
          <p:spPr>
            <a:xfrm>
              <a:off x="4284847" y="6229860"/>
              <a:ext cx="5247632" cy="1154554"/>
            </a:xfrm>
            <a:prstGeom prst="flowChartProcess">
              <a:avLst/>
            </a:prstGeom>
            <a:solidFill>
              <a:srgbClr val="75D14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6000" b="0" i="0" u="none" strike="noStrike" cap="none" dirty="0">
                  <a:solidFill>
                    <a:schemeClr val="lt1"/>
                  </a:solidFill>
                  <a:latin typeface="+mj-lt"/>
                  <a:sym typeface="Arial"/>
                </a:rPr>
                <a:t>sustainable</a:t>
              </a:r>
              <a:endParaRPr sz="6000" b="0" i="0" u="none" strike="noStrike" cap="none" dirty="0">
                <a:solidFill>
                  <a:schemeClr val="lt1"/>
                </a:solidFill>
                <a:latin typeface="+mj-lt"/>
                <a:sym typeface="Arial"/>
              </a:endParaRPr>
            </a:p>
          </p:txBody>
        </p:sp>
        <p:sp>
          <p:nvSpPr>
            <p:cNvPr id="117" name="Google Shape;117;p6"/>
            <p:cNvSpPr/>
            <p:nvPr/>
          </p:nvSpPr>
          <p:spPr>
            <a:xfrm>
              <a:off x="4284848" y="7368960"/>
              <a:ext cx="5247631" cy="1154553"/>
            </a:xfrm>
            <a:prstGeom prst="flowChartProcess">
              <a:avLst/>
            </a:prstGeom>
            <a:solidFill>
              <a:srgbClr val="AAE2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6000" b="0" i="0" u="none" strike="noStrike" cap="none" dirty="0">
                  <a:solidFill>
                    <a:schemeClr val="lt1"/>
                  </a:solidFill>
                  <a:latin typeface="+mj-lt"/>
                  <a:sym typeface="Arial"/>
                </a:rPr>
                <a:t>together</a:t>
              </a:r>
              <a:endParaRPr sz="6000" b="0" i="0" u="none" strike="noStrike" cap="none" dirty="0">
                <a:solidFill>
                  <a:schemeClr val="lt1"/>
                </a:solidFill>
                <a:latin typeface="+mj-lt"/>
                <a:sym typeface="Arial"/>
              </a:endParaRPr>
            </a:p>
          </p:txBody>
        </p:sp>
      </p:grpSp>
      <p:grpSp>
        <p:nvGrpSpPr>
          <p:cNvPr id="118" name="Google Shape;118;p6"/>
          <p:cNvGrpSpPr/>
          <p:nvPr/>
        </p:nvGrpSpPr>
        <p:grpSpPr>
          <a:xfrm>
            <a:off x="3685208" y="9211664"/>
            <a:ext cx="6130705" cy="674840"/>
            <a:chOff x="2175132" y="9137041"/>
            <a:chExt cx="6130705" cy="720000"/>
          </a:xfrm>
        </p:grpSpPr>
        <p:pic>
          <p:nvPicPr>
            <p:cNvPr id="119" name="Google Shape;119;p6"/>
            <p:cNvPicPr preferRelativeResize="0"/>
            <p:nvPr/>
          </p:nvPicPr>
          <p:blipFill rotWithShape="1">
            <a:blip r:embed="rId4">
              <a:alphaModFix/>
            </a:blip>
            <a:srcRect l="76426" t="75910" r="14158" b="17809"/>
            <a:stretch/>
          </p:blipFill>
          <p:spPr>
            <a:xfrm>
              <a:off x="7226423" y="9137041"/>
              <a:ext cx="1079414" cy="720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0" name="Google Shape;120;p6"/>
            <p:cNvSpPr txBox="1"/>
            <p:nvPr/>
          </p:nvSpPr>
          <p:spPr>
            <a:xfrm>
              <a:off x="2175132" y="9227730"/>
              <a:ext cx="4793839" cy="49251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2400" b="0" i="0" u="none" strike="noStrike" cap="none" dirty="0">
                  <a:solidFill>
                    <a:schemeClr val="lt1"/>
                  </a:solidFill>
                  <a:latin typeface="+mj-lt"/>
                  <a:sym typeface="Arial"/>
                </a:rPr>
                <a:t>#NewEuropeanBauhaus PRIZES</a:t>
              </a:r>
              <a:endParaRPr sz="1200" dirty="0">
                <a:latin typeface="+mj-lt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C70B5E09-4BF4-0E85-664C-43E572014F2D}"/>
              </a:ext>
            </a:extLst>
          </p:cNvPr>
          <p:cNvSpPr txBox="1"/>
          <p:nvPr/>
        </p:nvSpPr>
        <p:spPr>
          <a:xfrm>
            <a:off x="681760" y="3453627"/>
            <a:ext cx="7690757" cy="8555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dirty="0">
                <a:solidFill>
                  <a:schemeClr val="bg1"/>
                </a:solidFill>
                <a:latin typeface="+mj-lt"/>
              </a:rPr>
              <a:t>f</a:t>
            </a:r>
            <a:r>
              <a:rPr lang="en-GB" sz="4400" dirty="0" smtClean="0">
                <a:solidFill>
                  <a:schemeClr val="bg1"/>
                </a:solidFill>
                <a:latin typeface="+mj-lt"/>
              </a:rPr>
              <a:t>or </a:t>
            </a:r>
            <a:r>
              <a:rPr lang="en-GB" sz="4400" dirty="0">
                <a:solidFill>
                  <a:schemeClr val="bg1"/>
                </a:solidFill>
                <a:latin typeface="+mj-lt"/>
              </a:rPr>
              <a:t>your favourite finalists</a:t>
            </a:r>
            <a:endParaRPr lang="en-GB" sz="4400" i="0" u="none" strike="noStrike" cap="none" dirty="0">
              <a:solidFill>
                <a:schemeClr val="bg1"/>
              </a:solidFill>
              <a:latin typeface="+mj-lt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9"/>
          <p:cNvSpPr/>
          <p:nvPr/>
        </p:nvSpPr>
        <p:spPr>
          <a:xfrm>
            <a:off x="4228071" y="297712"/>
            <a:ext cx="5405028" cy="3976577"/>
          </a:xfrm>
          <a:prstGeom prst="flowChartProcess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BE" sz="8000" b="0" i="0" u="none" strike="noStrike" cap="none" dirty="0">
                <a:solidFill>
                  <a:schemeClr val="lt1"/>
                </a:solidFill>
                <a:latin typeface="+mj-lt"/>
                <a:sym typeface="Arial"/>
              </a:rPr>
              <a:t>Be the change!</a:t>
            </a:r>
            <a:endParaRPr sz="8000" b="0" i="0" u="none" strike="noStrike" cap="none" dirty="0">
              <a:solidFill>
                <a:schemeClr val="lt1"/>
              </a:solidFill>
              <a:latin typeface="+mj-lt"/>
              <a:sym typeface="Arial"/>
            </a:endParaRPr>
          </a:p>
        </p:txBody>
      </p:sp>
      <p:sp>
        <p:nvSpPr>
          <p:cNvPr id="145" name="Google Shape;145;p9"/>
          <p:cNvSpPr/>
          <p:nvPr/>
        </p:nvSpPr>
        <p:spPr>
          <a:xfrm>
            <a:off x="555713" y="6394363"/>
            <a:ext cx="9788843" cy="1104932"/>
          </a:xfrm>
          <a:prstGeom prst="flowChartProcess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800" b="1" dirty="0">
                <a:solidFill>
                  <a:schemeClr val="lt1"/>
                </a:solidFill>
                <a:latin typeface="+mj-lt"/>
              </a:rPr>
              <a:t>Vote for your favourite</a:t>
            </a:r>
            <a:endParaRPr sz="5800" dirty="0">
              <a:latin typeface="+mj-lt"/>
            </a:endParaRPr>
          </a:p>
        </p:txBody>
      </p:sp>
      <p:sp>
        <p:nvSpPr>
          <p:cNvPr id="146" name="Google Shape;146;p9"/>
          <p:cNvSpPr txBox="1"/>
          <p:nvPr/>
        </p:nvSpPr>
        <p:spPr>
          <a:xfrm>
            <a:off x="608742" y="7480726"/>
            <a:ext cx="7849457" cy="646290"/>
          </a:xfrm>
          <a:prstGeom prst="rect">
            <a:avLst/>
          </a:prstGeom>
          <a:solidFill>
            <a:srgbClr val="AAE2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b="1" i="0" u="none" strike="noStrike" cap="none" dirty="0">
                <a:solidFill>
                  <a:srgbClr val="FFFFFF"/>
                </a:solidFill>
                <a:latin typeface="+mj-lt"/>
                <a:sym typeface="Arial"/>
              </a:rPr>
              <a:t>project &amp; ideas among the finalists</a:t>
            </a:r>
            <a:endParaRPr sz="3600" b="1" i="0" u="none" strike="noStrike" cap="none" dirty="0">
              <a:solidFill>
                <a:srgbClr val="FFFFFF"/>
              </a:solidFill>
              <a:latin typeface="+mj-lt"/>
              <a:sym typeface="Arial"/>
            </a:endParaRPr>
          </a:p>
        </p:txBody>
      </p:sp>
      <p:grpSp>
        <p:nvGrpSpPr>
          <p:cNvPr id="147" name="Google Shape;147;p9"/>
          <p:cNvGrpSpPr/>
          <p:nvPr/>
        </p:nvGrpSpPr>
        <p:grpSpPr>
          <a:xfrm>
            <a:off x="3869871" y="9314449"/>
            <a:ext cx="6168050" cy="674839"/>
            <a:chOff x="2137787" y="9137041"/>
            <a:chExt cx="6168050" cy="720000"/>
          </a:xfrm>
        </p:grpSpPr>
        <p:pic>
          <p:nvPicPr>
            <p:cNvPr id="148" name="Google Shape;148;p9"/>
            <p:cNvPicPr preferRelativeResize="0"/>
            <p:nvPr/>
          </p:nvPicPr>
          <p:blipFill rotWithShape="1">
            <a:blip r:embed="rId4">
              <a:alphaModFix/>
            </a:blip>
            <a:srcRect l="76426" t="75910" r="14158" b="17809"/>
            <a:stretch/>
          </p:blipFill>
          <p:spPr>
            <a:xfrm>
              <a:off x="7226423" y="9137041"/>
              <a:ext cx="1079414" cy="720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9" name="Google Shape;149;p9"/>
            <p:cNvSpPr txBox="1"/>
            <p:nvPr/>
          </p:nvSpPr>
          <p:spPr>
            <a:xfrm>
              <a:off x="2137787" y="9227730"/>
              <a:ext cx="4831184" cy="49251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2400" b="0" i="0" u="none" strike="noStrike" cap="none" dirty="0">
                  <a:solidFill>
                    <a:schemeClr val="lt1"/>
                  </a:solidFill>
                  <a:latin typeface="+mj-lt"/>
                  <a:sym typeface="Arial"/>
                </a:rPr>
                <a:t>#NewEuropeanBauhaus PRIZES</a:t>
              </a:r>
              <a:endParaRPr sz="1200" dirty="0">
                <a:latin typeface="+mj-lt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0"/>
          <p:cNvSpPr/>
          <p:nvPr/>
        </p:nvSpPr>
        <p:spPr>
          <a:xfrm>
            <a:off x="498157" y="6389599"/>
            <a:ext cx="7890469" cy="974587"/>
          </a:xfrm>
          <a:prstGeom prst="flowChartProcess">
            <a:avLst/>
          </a:prstGeom>
          <a:solidFill>
            <a:srgbClr val="AAE2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b="1" i="0" u="none" strike="noStrike" cap="none" dirty="0">
                <a:solidFill>
                  <a:schemeClr val="lt1"/>
                </a:solidFill>
                <a:latin typeface="+mj-lt"/>
                <a:sym typeface="Arial"/>
              </a:rPr>
              <a:t>Vote for your favourite</a:t>
            </a:r>
            <a:endParaRPr dirty="0">
              <a:latin typeface="+mj-lt"/>
            </a:endParaRPr>
          </a:p>
        </p:txBody>
      </p:sp>
      <p:grpSp>
        <p:nvGrpSpPr>
          <p:cNvPr id="156" name="Google Shape;156;p10"/>
          <p:cNvGrpSpPr/>
          <p:nvPr/>
        </p:nvGrpSpPr>
        <p:grpSpPr>
          <a:xfrm>
            <a:off x="3869871" y="9314449"/>
            <a:ext cx="6168050" cy="674839"/>
            <a:chOff x="2137787" y="9137041"/>
            <a:chExt cx="6168050" cy="720000"/>
          </a:xfrm>
        </p:grpSpPr>
        <p:pic>
          <p:nvPicPr>
            <p:cNvPr id="157" name="Google Shape;157;p10"/>
            <p:cNvPicPr preferRelativeResize="0"/>
            <p:nvPr/>
          </p:nvPicPr>
          <p:blipFill rotWithShape="1">
            <a:blip r:embed="rId4">
              <a:alphaModFix/>
            </a:blip>
            <a:srcRect l="76426" t="75910" r="14158" b="17809"/>
            <a:stretch/>
          </p:blipFill>
          <p:spPr>
            <a:xfrm>
              <a:off x="7226423" y="9137041"/>
              <a:ext cx="1079414" cy="720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8" name="Google Shape;158;p10"/>
            <p:cNvSpPr txBox="1"/>
            <p:nvPr/>
          </p:nvSpPr>
          <p:spPr>
            <a:xfrm>
              <a:off x="2137787" y="9227730"/>
              <a:ext cx="4831184" cy="49251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2400" b="0" i="0" u="none" strike="noStrike" cap="none" dirty="0">
                  <a:solidFill>
                    <a:schemeClr val="lt1"/>
                  </a:solidFill>
                  <a:latin typeface="+mj-lt"/>
                  <a:sym typeface="Arial"/>
                </a:rPr>
                <a:t>#NewEuropeanBauhaus PRIZES</a:t>
              </a:r>
              <a:endParaRPr sz="1200" dirty="0">
                <a:latin typeface="+mj-lt"/>
              </a:endParaRPr>
            </a:p>
          </p:txBody>
        </p:sp>
      </p:grpSp>
      <p:sp>
        <p:nvSpPr>
          <p:cNvPr id="159" name="Google Shape;159;p10"/>
          <p:cNvSpPr/>
          <p:nvPr/>
        </p:nvSpPr>
        <p:spPr>
          <a:xfrm>
            <a:off x="6705600" y="1698433"/>
            <a:ext cx="2359587" cy="647047"/>
          </a:xfrm>
          <a:prstGeom prst="rect">
            <a:avLst/>
          </a:prstGeom>
          <a:solidFill>
            <a:srgbClr val="AAE2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lt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10"/>
          <p:cNvSpPr/>
          <p:nvPr/>
        </p:nvSpPr>
        <p:spPr>
          <a:xfrm>
            <a:off x="5392578" y="2413022"/>
            <a:ext cx="3141822" cy="647047"/>
          </a:xfrm>
          <a:prstGeom prst="rect">
            <a:avLst/>
          </a:prstGeom>
          <a:solidFill>
            <a:srgbClr val="AAE2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lt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10"/>
          <p:cNvSpPr/>
          <p:nvPr/>
        </p:nvSpPr>
        <p:spPr>
          <a:xfrm>
            <a:off x="6356392" y="3117658"/>
            <a:ext cx="2359587" cy="647047"/>
          </a:xfrm>
          <a:prstGeom prst="rect">
            <a:avLst/>
          </a:prstGeom>
          <a:solidFill>
            <a:srgbClr val="AAE2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lt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10"/>
          <p:cNvSpPr/>
          <p:nvPr/>
        </p:nvSpPr>
        <p:spPr>
          <a:xfrm>
            <a:off x="4429885" y="732526"/>
            <a:ext cx="5068329" cy="3976577"/>
          </a:xfrm>
          <a:prstGeom prst="flowChartProcess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0" i="0" u="none" strike="noStrike" cap="none" dirty="0">
                <a:solidFill>
                  <a:schemeClr val="lt1"/>
                </a:solidFill>
                <a:latin typeface="+mj-lt"/>
                <a:sym typeface="Arial"/>
              </a:rPr>
              <a:t>Do you dream of </a:t>
            </a:r>
            <a:endParaRPr sz="1200" dirty="0">
              <a:latin typeface="+mj-lt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0" i="0" u="none" strike="noStrike" cap="none" dirty="0">
                <a:solidFill>
                  <a:schemeClr val="lt1"/>
                </a:solidFill>
                <a:latin typeface="+mj-lt"/>
                <a:sym typeface="Arial"/>
              </a:rPr>
              <a:t>a more beautiful, sustainable </a:t>
            </a:r>
            <a:endParaRPr sz="1200" dirty="0">
              <a:latin typeface="+mj-lt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0" i="0" u="none" strike="noStrike" cap="none" dirty="0">
                <a:solidFill>
                  <a:schemeClr val="lt1"/>
                </a:solidFill>
                <a:latin typeface="+mj-lt"/>
                <a:sym typeface="Arial"/>
              </a:rPr>
              <a:t>and inclusive future?</a:t>
            </a:r>
            <a:endParaRPr sz="4400" b="0" i="0" u="none" strike="noStrike" cap="none" dirty="0">
              <a:solidFill>
                <a:schemeClr val="lt1"/>
              </a:solidFill>
              <a:latin typeface="+mj-lt"/>
              <a:sym typeface="Arial"/>
            </a:endParaRPr>
          </a:p>
        </p:txBody>
      </p:sp>
      <p:sp>
        <p:nvSpPr>
          <p:cNvPr id="11" name="Google Shape;154;p10">
            <a:extLst>
              <a:ext uri="{FF2B5EF4-FFF2-40B4-BE49-F238E27FC236}">
                <a16:creationId xmlns:a16="http://schemas.microsoft.com/office/drawing/2014/main" id="{359C99D5-19B2-1AC6-4ABF-DAC4610EB4BA}"/>
              </a:ext>
            </a:extLst>
          </p:cNvPr>
          <p:cNvSpPr/>
          <p:nvPr/>
        </p:nvSpPr>
        <p:spPr>
          <a:xfrm>
            <a:off x="498157" y="7480466"/>
            <a:ext cx="5847593" cy="974587"/>
          </a:xfrm>
          <a:prstGeom prst="flowChartProcess">
            <a:avLst/>
          </a:prstGeom>
          <a:solidFill>
            <a:srgbClr val="AAE2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b="1" dirty="0">
                <a:solidFill>
                  <a:schemeClr val="lt1"/>
                </a:solidFill>
                <a:latin typeface="+mj-lt"/>
              </a:rPr>
              <a:t>p</a:t>
            </a:r>
            <a:r>
              <a:rPr lang="en-GB" sz="5400" b="1" i="0" u="none" strike="noStrike" cap="none" dirty="0">
                <a:solidFill>
                  <a:schemeClr val="lt1"/>
                </a:solidFill>
                <a:latin typeface="+mj-lt"/>
                <a:sym typeface="Arial"/>
              </a:rPr>
              <a:t>rojects &amp; </a:t>
            </a:r>
            <a:r>
              <a:rPr lang="en-GB" sz="5400" b="1" i="0" u="none" strike="noStrike" cap="none" dirty="0" smtClean="0">
                <a:solidFill>
                  <a:schemeClr val="lt1"/>
                </a:solidFill>
                <a:latin typeface="+mj-lt"/>
                <a:sym typeface="Arial"/>
              </a:rPr>
              <a:t>ideas!</a:t>
            </a:r>
            <a:endParaRPr dirty="0">
              <a:latin typeface="+mj-l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Custom 4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A8D365"/>
      </a:accent1>
      <a:accent2>
        <a:srgbClr val="B8DB81"/>
      </a:accent2>
      <a:accent3>
        <a:srgbClr val="AAE2FF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229</Words>
  <Application>Microsoft Office PowerPoint</Application>
  <PresentationFormat>Custom</PresentationFormat>
  <Paragraphs>59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EC Square Sans Pro</vt:lpstr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NEB</dc:creator>
  <cp:lastModifiedBy>MANTZANA Kassiani (JRC)</cp:lastModifiedBy>
  <cp:revision>12</cp:revision>
  <dcterms:modified xsi:type="dcterms:W3CDTF">2022-05-02T10:03:06Z</dcterms:modified>
</cp:coreProperties>
</file>