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9"/>
  </p:notesMasterIdLst>
  <p:sldIdLst>
    <p:sldId id="282" r:id="rId5"/>
    <p:sldId id="283" r:id="rId6"/>
    <p:sldId id="298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299" r:id="rId15"/>
    <p:sldId id="300" r:id="rId16"/>
    <p:sldId id="287" r:id="rId17"/>
    <p:sldId id="291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292" r:id="rId26"/>
    <p:sldId id="307" r:id="rId27"/>
    <p:sldId id="306" r:id="rId2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152" userDrawn="1">
          <p15:clr>
            <a:srgbClr val="A4A3A4"/>
          </p15:clr>
        </p15:guide>
        <p15:guide id="3" orient="horz" pos="9624" userDrawn="1">
          <p15:clr>
            <a:srgbClr val="A4A3A4"/>
          </p15:clr>
        </p15:guide>
        <p15:guide id="4" pos="7464" userDrawn="1">
          <p15:clr>
            <a:srgbClr val="A4A3A4"/>
          </p15:clr>
        </p15:guide>
        <p15:guide id="5" orient="horz" pos="170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30E6E8-C14A-23E6-F49A-099559B6ADAA}" name="FRANTZIS Pantelis (JRC)" initials="F(" userId="S::panteleimon.frantzis_ec.europa.eu#ext#@icfonline.onmicrosoft.com::2d3024c6-ce1f-4fe5-b5f0-4f13f4466f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4A3"/>
    <a:srgbClr val="F9D92F"/>
    <a:srgbClr val="59C2EF"/>
    <a:srgbClr val="E85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FB06E3-51E2-5ECF-F287-092D30F83247}" v="2" dt="2026-05-26T12:35:34.108"/>
    <p1510:client id="{D3A5460A-6152-7649-9364-0B26FB11A6F4}" v="1" dt="2026-05-26T09:54:31.2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4514"/>
    <p:restoredTop sz="94639"/>
  </p:normalViewPr>
  <p:slideViewPr>
    <p:cSldViewPr snapToGrid="0" showGuides="1">
      <p:cViewPr varScale="1">
        <p:scale>
          <a:sx n="43" d="100"/>
          <a:sy n="43" d="100"/>
        </p:scale>
        <p:origin x="2280" y="256"/>
      </p:cViewPr>
      <p:guideLst>
        <p:guide orient="horz" pos="1152"/>
        <p:guide pos="1152"/>
        <p:guide orient="horz" pos="9624"/>
        <p:guide pos="7464"/>
        <p:guide orient="horz" pos="1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chez Calpe, Saray" userId="19286983-51c8-4ea6-a9d8-294c5f47797c" providerId="ADAL" clId="{EB6FE0FB-AA52-5A7B-9B9F-18061AB3ED0E}"/>
    <pc:docChg chg="modMainMaster">
      <pc:chgData name="Sanchez Calpe, Saray" userId="19286983-51c8-4ea6-a9d8-294c5f47797c" providerId="ADAL" clId="{EB6FE0FB-AA52-5A7B-9B9F-18061AB3ED0E}" dt="2026-05-26T09:54:31.218" v="0" actId="18331"/>
      <pc:docMkLst>
        <pc:docMk/>
      </pc:docMkLst>
      <pc:sldMasterChg chg="modSldLayout">
        <pc:chgData name="Sanchez Calpe, Saray" userId="19286983-51c8-4ea6-a9d8-294c5f47797c" providerId="ADAL" clId="{EB6FE0FB-AA52-5A7B-9B9F-18061AB3ED0E}" dt="2026-05-26T09:54:31.218" v="0" actId="18331"/>
        <pc:sldMasterMkLst>
          <pc:docMk/>
          <pc:sldMasterMk cId="3129005901" sldId="2147483660"/>
        </pc:sldMasterMkLst>
        <pc:sldLayoutChg chg="modSp">
          <pc:chgData name="Sanchez Calpe, Saray" userId="19286983-51c8-4ea6-a9d8-294c5f47797c" providerId="ADAL" clId="{EB6FE0FB-AA52-5A7B-9B9F-18061AB3ED0E}" dt="2026-05-26T09:54:31.218" v="0" actId="18331"/>
          <pc:sldLayoutMkLst>
            <pc:docMk/>
            <pc:sldMasterMk cId="3129005901" sldId="2147483660"/>
            <pc:sldLayoutMk cId="1988622099" sldId="2147483679"/>
          </pc:sldLayoutMkLst>
          <pc:picChg chg="mod">
            <ac:chgData name="Sanchez Calpe, Saray" userId="19286983-51c8-4ea6-a9d8-294c5f47797c" providerId="ADAL" clId="{EB6FE0FB-AA52-5A7B-9B9F-18061AB3ED0E}" dt="2026-05-26T09:54:31.218" v="0" actId="18331"/>
            <ac:picMkLst>
              <pc:docMk/>
              <pc:sldMasterMk cId="3129005901" sldId="2147483660"/>
              <pc:sldLayoutMk cId="1988622099" sldId="2147483679"/>
              <ac:picMk id="5" creationId="{A3F28D7D-D5D1-68F4-4DDD-6B1512A7A7D9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62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66BFEC8-0087-053D-9A2C-20FF35E3F7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3" name="Graphic 3">
            <a:extLst>
              <a:ext uri="{FF2B5EF4-FFF2-40B4-BE49-F238E27FC236}">
                <a16:creationId xmlns:a16="http://schemas.microsoft.com/office/drawing/2014/main" id="{70E77C8A-D32B-B430-7B37-32BF927C9CDA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01A7EB-2E37-750B-6524-499E94EDA216}"/>
              </a:ext>
            </a:extLst>
          </p:cNvPr>
          <p:cNvSpPr txBox="1"/>
          <p:nvPr userDrawn="1"/>
        </p:nvSpPr>
        <p:spPr>
          <a:xfrm>
            <a:off x="9133266" y="5202346"/>
            <a:ext cx="4582734" cy="67403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dirty="0">
                <a:solidFill>
                  <a:schemeClr val="tx1"/>
                </a:solidFill>
              </a:rPr>
              <a:t>JOIN THE 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FESTIVAL OF THE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NEW EUROPEAN BAUHAUS!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422C2B0B-D312-FCAD-925E-D3DEC625F2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F59C711-8C3B-33F9-0F20-771BD730AE8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40080" y="673175"/>
            <a:ext cx="12491861" cy="401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41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2" name="Graphic 3">
            <a:extLst>
              <a:ext uri="{FF2B5EF4-FFF2-40B4-BE49-F238E27FC236}">
                <a16:creationId xmlns:a16="http://schemas.microsoft.com/office/drawing/2014/main" id="{E52C867E-0A5B-2414-5890-C015C9B66255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0"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6F4523-01C5-03B8-9DF4-FB7B276E093D}"/>
              </a:ext>
            </a:extLst>
          </p:cNvPr>
          <p:cNvSpPr txBox="1"/>
          <p:nvPr userDrawn="1"/>
        </p:nvSpPr>
        <p:spPr>
          <a:xfrm>
            <a:off x="943703" y="6386542"/>
            <a:ext cx="5914297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THE CONCERT, STAY FOR THE COMMUNITY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357AB0-4CD4-A6EE-D779-0C0C0846334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9FE373E-45FD-FE08-59E3-C77EE9F6291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48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8" name="Graphic 3">
            <a:extLst>
              <a:ext uri="{FF2B5EF4-FFF2-40B4-BE49-F238E27FC236}">
                <a16:creationId xmlns:a16="http://schemas.microsoft.com/office/drawing/2014/main" id="{16CCDA3A-2A46-F6BC-6AE4-0A31FE951301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A7D309-5A78-1530-DEE7-69476D2DCAEE}"/>
              </a:ext>
            </a:extLst>
          </p:cNvPr>
          <p:cNvSpPr txBox="1"/>
          <p:nvPr userDrawn="1"/>
        </p:nvSpPr>
        <p:spPr>
          <a:xfrm>
            <a:off x="782921" y="8953016"/>
            <a:ext cx="4582734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0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 COMMUNITY </a:t>
            </a:r>
          </a:p>
          <a:p>
            <a:r>
              <a:rPr lang="en-GB" sz="60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000" b="1" i="0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65EF90-038D-F078-815C-73ED094A7A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C4067E3-50D7-A384-2E51-D0ABFBE50D8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1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2" name="Graphic 3">
            <a:extLst>
              <a:ext uri="{FF2B5EF4-FFF2-40B4-BE49-F238E27FC236}">
                <a16:creationId xmlns:a16="http://schemas.microsoft.com/office/drawing/2014/main" id="{B5117F39-69FC-FAD4-2548-C883B566FF2B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099AC1-8F83-6BE7-CCC6-1DBCCFAC21EB}"/>
              </a:ext>
            </a:extLst>
          </p:cNvPr>
          <p:cNvSpPr txBox="1"/>
          <p:nvPr userDrawn="1"/>
        </p:nvSpPr>
        <p:spPr>
          <a:xfrm>
            <a:off x="7369171" y="6864339"/>
            <a:ext cx="5617503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011E1A-8089-62F6-E082-C13554230F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B481AC4-E627-47DE-F1F3-349842024F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3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6" name="Graphic 3">
            <a:extLst>
              <a:ext uri="{FF2B5EF4-FFF2-40B4-BE49-F238E27FC236}">
                <a16:creationId xmlns:a16="http://schemas.microsoft.com/office/drawing/2014/main" id="{602AE13F-420D-689E-CF9A-A5772DA9A2D3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178C42-9C36-1695-A5B6-AE83CDD1160C}"/>
              </a:ext>
            </a:extLst>
          </p:cNvPr>
          <p:cNvSpPr txBox="1"/>
          <p:nvPr userDrawn="1"/>
        </p:nvSpPr>
        <p:spPr>
          <a:xfrm>
            <a:off x="8493186" y="13960376"/>
            <a:ext cx="4582734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HEAR. </a:t>
            </a:r>
          </a:p>
          <a:p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70AEB3-669E-EE61-658C-3772397987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7A6D68F-1FBF-72A0-C3F8-4AA32A3D869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45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2" name="Graphic 3">
            <a:extLst>
              <a:ext uri="{FF2B5EF4-FFF2-40B4-BE49-F238E27FC236}">
                <a16:creationId xmlns:a16="http://schemas.microsoft.com/office/drawing/2014/main" id="{76D4D1BB-A95C-1EF6-6ADE-43ADFDB2E05A}"/>
              </a:ext>
            </a:extLst>
          </p:cNvPr>
          <p:cNvSpPr/>
          <p:nvPr userDrawn="1"/>
        </p:nvSpPr>
        <p:spPr>
          <a:xfrm>
            <a:off x="-131007" y="3481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99"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3EC1FE-9DD3-D687-8C9F-5916D5B98033}"/>
              </a:ext>
            </a:extLst>
          </p:cNvPr>
          <p:cNvSpPr txBox="1"/>
          <p:nvPr userDrawn="1"/>
        </p:nvSpPr>
        <p:spPr>
          <a:xfrm>
            <a:off x="7693853" y="6310342"/>
            <a:ext cx="540104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THE EUROPE </a:t>
            </a:r>
          </a:p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TO LIVE IN</a:t>
            </a:r>
            <a:endParaRPr lang="en-US" sz="7200" b="1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5DFD3B-4E4D-FE3E-DB90-53F1457131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17DF3F5-F301-8451-7537-4B36D8F932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51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6" name="Graphic 3">
            <a:extLst>
              <a:ext uri="{FF2B5EF4-FFF2-40B4-BE49-F238E27FC236}">
                <a16:creationId xmlns:a16="http://schemas.microsoft.com/office/drawing/2014/main" id="{DDC92E4B-16A8-5FB4-C684-6406D58A854F}"/>
              </a:ext>
            </a:extLst>
          </p:cNvPr>
          <p:cNvSpPr/>
          <p:nvPr userDrawn="1"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5EC479-807F-AEEE-29BF-E7DD1C0253F5}"/>
              </a:ext>
            </a:extLst>
          </p:cNvPr>
          <p:cNvSpPr txBox="1"/>
          <p:nvPr userDrawn="1"/>
        </p:nvSpPr>
        <p:spPr>
          <a:xfrm>
            <a:off x="8311000" y="12852380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72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72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2C390A-9964-5EA3-FA26-E7AF4BEBD1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A48556D-7C69-E80E-9964-E039EEBEEAD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82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6EAA173-CEBE-532C-03D1-A27238DD719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07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7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9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EF8C0C9-8AA3-642F-50F9-65C85BCE0FF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0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42FD77A-CCB4-72C1-059F-AA0BC416F9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5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162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51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075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289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997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340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60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2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2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4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73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2A21A4-F64C-E350-0E27-EED3C52FCA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5" name="Picture 4" descr="A group of women holding drinks&#10;&#10;AI-generated content may be incorrect.">
            <a:extLst>
              <a:ext uri="{FF2B5EF4-FFF2-40B4-BE49-F238E27FC236}">
                <a16:creationId xmlns:a16="http://schemas.microsoft.com/office/drawing/2014/main" id="{A3F28D7D-D5D1-68F4-4DDD-6B1512A7A7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377544"/>
            <a:ext cx="13716001" cy="97674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625D9E-5167-36ED-8436-D4CDF765B27E}"/>
              </a:ext>
            </a:extLst>
          </p:cNvPr>
          <p:cNvSpPr txBox="1"/>
          <p:nvPr userDrawn="1"/>
        </p:nvSpPr>
        <p:spPr>
          <a:xfrm>
            <a:off x="988662" y="4978724"/>
            <a:ext cx="9100734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dirty="0"/>
              <a:t>JOIN THE 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FESTIVAL OF THE NEW EUROPEAN BAUHAUS!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896467-E1CD-6003-E000-D929D0083E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22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4AC7A3-C6CD-1580-6C27-A33B8002EA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2" name="Picture 1" descr="A close up of a guitar&#10;&#10;AI-generated content may be incorrect.">
            <a:extLst>
              <a:ext uri="{FF2B5EF4-FFF2-40B4-BE49-F238E27FC236}">
                <a16:creationId xmlns:a16="http://schemas.microsoft.com/office/drawing/2014/main" id="{CCB8CF5B-767D-8259-6B13-EB003E36C8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8152" y="-6599660"/>
            <a:ext cx="12902678" cy="193540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26B9E7-D324-4E86-A05A-4D161F3CE783}"/>
              </a:ext>
            </a:extLst>
          </p:cNvPr>
          <p:cNvSpPr txBox="1"/>
          <p:nvPr userDrawn="1"/>
        </p:nvSpPr>
        <p:spPr>
          <a:xfrm>
            <a:off x="647701" y="11190387"/>
            <a:ext cx="5775401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</a:t>
            </a:r>
          </a:p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CONCERT, </a:t>
            </a:r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STAY FOR THE COMMUNITY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9A2871-30E4-5A3F-3BED-76E21E3521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75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6F6E58-4DF5-413B-39E1-49ABE9811B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5125"/>
            <a:ext cx="13716000" cy="17145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1D9BF7-95E0-EE3C-9303-666F93B5FD08}"/>
              </a:ext>
            </a:extLst>
          </p:cNvPr>
          <p:cNvSpPr txBox="1"/>
          <p:nvPr userDrawn="1"/>
        </p:nvSpPr>
        <p:spPr>
          <a:xfrm>
            <a:off x="647700" y="4699755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</a:t>
            </a:r>
            <a:r>
              <a:rPr lang="en-GB" sz="72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 COMMUNITY </a:t>
            </a:r>
          </a:p>
          <a:p>
            <a:r>
              <a:rPr lang="en-GB" sz="72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72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2E637-C6F8-B70F-4637-CAB0E6EA48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2" name="Picture 1" descr="A couple of women hugging&#10;&#10;AI-generated content may be incorrect.">
            <a:extLst>
              <a:ext uri="{FF2B5EF4-FFF2-40B4-BE49-F238E27FC236}">
                <a16:creationId xmlns:a16="http://schemas.microsoft.com/office/drawing/2014/main" id="{D4CBFCF4-793B-F442-307D-C898AC679E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3533" y="-11010039"/>
            <a:ext cx="19835592" cy="2975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3" name="Picture 2" descr="A close-up of a person's hand&#10;&#10;AI-generated content may be incorrect.">
            <a:extLst>
              <a:ext uri="{FF2B5EF4-FFF2-40B4-BE49-F238E27FC236}">
                <a16:creationId xmlns:a16="http://schemas.microsoft.com/office/drawing/2014/main" id="{44D96C1D-B1ED-8DC1-F3DC-C3C1FD2E1A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2881">
            <a:off x="-940211" y="-196355"/>
            <a:ext cx="17053811" cy="213172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2E43F8-74C7-7610-3B99-B0EABF240E4A}"/>
              </a:ext>
            </a:extLst>
          </p:cNvPr>
          <p:cNvSpPr txBox="1"/>
          <p:nvPr userDrawn="1"/>
        </p:nvSpPr>
        <p:spPr>
          <a:xfrm>
            <a:off x="647701" y="5459287"/>
            <a:ext cx="7435595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37726A-8008-9CAA-6BE6-68311D308D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06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2" name="Picture 1" descr="A group of stars in the sky&#10;&#10;AI-generated content may be incorrect.">
            <a:extLst>
              <a:ext uri="{FF2B5EF4-FFF2-40B4-BE49-F238E27FC236}">
                <a16:creationId xmlns:a16="http://schemas.microsoft.com/office/drawing/2014/main" id="{322355A0-C627-E784-57B1-0841FA1620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3312" y="-1197835"/>
            <a:ext cx="24469344" cy="18342835"/>
          </a:xfrm>
          <a:prstGeom prst="rect">
            <a:avLst/>
          </a:prstGeom>
        </p:spPr>
      </p:pic>
      <p:pic>
        <p:nvPicPr>
          <p:cNvPr id="5" name="Picture 4" descr="Close-up of hands holding each other's fingers&#10;&#10;AI-generated content may be incorrect.">
            <a:extLst>
              <a:ext uri="{FF2B5EF4-FFF2-40B4-BE49-F238E27FC236}">
                <a16:creationId xmlns:a16="http://schemas.microsoft.com/office/drawing/2014/main" id="{D984A575-84C1-99C5-1E65-920AED4C91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58" y="6735580"/>
            <a:ext cx="15947136" cy="106314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664E27-A1E2-9B5C-6CD3-191349830E4B}"/>
              </a:ext>
            </a:extLst>
          </p:cNvPr>
          <p:cNvSpPr txBox="1"/>
          <p:nvPr userDrawn="1"/>
        </p:nvSpPr>
        <p:spPr>
          <a:xfrm>
            <a:off x="647700" y="5504534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</a:t>
            </a:r>
          </a:p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HEAR. </a:t>
            </a:r>
          </a:p>
          <a:p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C493FE-5659-F763-C203-519170BEB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16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3" name="Picture 2" descr="A tree branches with green leaves&#10;&#10;AI-generated content may be incorrect.">
            <a:extLst>
              <a:ext uri="{FF2B5EF4-FFF2-40B4-BE49-F238E27FC236}">
                <a16:creationId xmlns:a16="http://schemas.microsoft.com/office/drawing/2014/main" id="{1504EE3D-4215-536F-9314-E74E2F4CB2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2081869" y="0"/>
            <a:ext cx="27877770" cy="185851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3D740E-1A44-FA24-1D82-90749382E5D5}"/>
              </a:ext>
            </a:extLst>
          </p:cNvPr>
          <p:cNvSpPr txBox="1"/>
          <p:nvPr userDrawn="1"/>
        </p:nvSpPr>
        <p:spPr>
          <a:xfrm>
            <a:off x="6858000" y="4768275"/>
            <a:ext cx="540104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THE EUROPE </a:t>
            </a:r>
          </a:p>
          <a:p>
            <a:r>
              <a:rPr lang="en-GB" sz="72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TO LIVE IN</a:t>
            </a:r>
            <a:endParaRPr lang="en-US" sz="7200" b="1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77FDC5-4E5F-DA2E-BAF7-D9FD4560A8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87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0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6" r:id="rId10"/>
    <p:sldLayoutId id="2147483687" r:id="rId11"/>
    <p:sldLayoutId id="2147483673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74" r:id="rId19"/>
    <p:sldLayoutId id="2147483675" r:id="rId20"/>
    <p:sldLayoutId id="2147483676" r:id="rId21"/>
    <p:sldLayoutId id="2147483664" r:id="rId22"/>
    <p:sldLayoutId id="2147483665" r:id="rId23"/>
    <p:sldLayoutId id="2147483666" r:id="rId24"/>
    <p:sldLayoutId id="2147483667" r:id="rId25"/>
    <p:sldLayoutId id="2147483668" r:id="rId26"/>
    <p:sldLayoutId id="2147483669" r:id="rId27"/>
    <p:sldLayoutId id="2147483670" r:id="rId28"/>
    <p:sldLayoutId id="2147483671" r:id="rId29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40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svg"/><Relationship Id="rId4" Type="http://schemas.openxmlformats.org/officeDocument/2006/relationships/image" Target="../media/image2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1FCF570-6CCD-E067-1848-EBED1AE5C0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90C6D15-B30C-49A9-EABB-C790A6EC75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828800" y="14192071"/>
            <a:ext cx="804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FEED TOOLKIT</a:t>
            </a:r>
            <a:endParaRPr lang="en-US" sz="7200" b="1" spc="300" dirty="0">
              <a:latin typeface="Impact" panose="020B080603090205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600" y="-734787"/>
            <a:ext cx="8980715" cy="898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75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D3C6F4-C3DB-946D-5CAC-65A10CF4E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815587-674B-8DA2-15D1-3C1B3C23E8F1}"/>
              </a:ext>
            </a:extLst>
          </p:cNvPr>
          <p:cNvSpPr txBox="1"/>
          <p:nvPr/>
        </p:nvSpPr>
        <p:spPr>
          <a:xfrm>
            <a:off x="1828800" y="1320016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3316140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3432-6474-BE3E-97AA-D8C0A8ADA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7D7DEE-1897-4E79-0A6A-DBBB5DCC8D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48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F7E41-EFF0-C645-26A1-CC72BC844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77E91F6-5D61-4044-285D-B13555965057}"/>
              </a:ext>
            </a:extLst>
          </p:cNvPr>
          <p:cNvSpPr txBox="1"/>
          <p:nvPr/>
        </p:nvSpPr>
        <p:spPr>
          <a:xfrm>
            <a:off x="1828800" y="13708440"/>
            <a:ext cx="1002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Images can be placed within the shape on the</a:t>
            </a:r>
            <a:br>
              <a:rPr lang="en-US" sz="3200" dirty="0"/>
            </a:br>
            <a:r>
              <a:rPr lang="en-US" sz="3200" dirty="0"/>
              <a:t> following slides by following the guidelines presented </a:t>
            </a:r>
            <a:br>
              <a:rPr lang="en-US" sz="3200" dirty="0"/>
            </a:br>
            <a:r>
              <a:rPr lang="en-US" sz="3200" dirty="0"/>
              <a:t>in the general toolkit.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D0648-3F9B-A92E-66BB-B2567AF01438}"/>
              </a:ext>
            </a:extLst>
          </p:cNvPr>
          <p:cNvSpPr txBox="1"/>
          <p:nvPr/>
        </p:nvSpPr>
        <p:spPr>
          <a:xfrm>
            <a:off x="1828800" y="1131040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SHAPED</a:t>
            </a:r>
          </a:p>
        </p:txBody>
      </p:sp>
    </p:spTree>
    <p:extLst>
      <p:ext uri="{BB962C8B-B14F-4D97-AF65-F5344CB8AC3E}">
        <p14:creationId xmlns:p14="http://schemas.microsoft.com/office/powerpoint/2010/main" val="3163812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1BA66-FD4D-A5E2-8BA8-F81CB66F7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A2413C-3836-B08D-6EEC-C88A5E30E79E}"/>
              </a:ext>
            </a:extLst>
          </p:cNvPr>
          <p:cNvSpPr txBox="1"/>
          <p:nvPr/>
        </p:nvSpPr>
        <p:spPr>
          <a:xfrm>
            <a:off x="1828800" y="13183136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256131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211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952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405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222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517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A3E34-DE03-FB4E-3EB0-729CA0053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DAEF33-8F8D-8355-AB1D-749924B3263A}"/>
              </a:ext>
            </a:extLst>
          </p:cNvPr>
          <p:cNvSpPr txBox="1"/>
          <p:nvPr/>
        </p:nvSpPr>
        <p:spPr>
          <a:xfrm>
            <a:off x="1828799" y="10970535"/>
            <a:ext cx="100203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Cropped images: This can be done in either of these styles (see examples).</a:t>
            </a:r>
          </a:p>
          <a:p>
            <a:endParaRPr lang="en-US" sz="3200" dirty="0"/>
          </a:p>
          <a:p>
            <a:r>
              <a:rPr lang="en-US" sz="3200" b="1" dirty="0"/>
              <a:t>Do’s &amp; Don’ts: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Ensure images are cleanly and intentionally cropped.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If an image cannot be well cropped, use the brand shapes (shown on the next slides) to frame 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This cropped style is preferred; however, high image quality should always be </a:t>
            </a:r>
            <a:r>
              <a:rPr lang="en-US" sz="3200" dirty="0" err="1"/>
              <a:t>prioritised</a:t>
            </a:r>
            <a:r>
              <a:rPr lang="en-US" sz="3200" dirty="0"/>
              <a:t>.</a:t>
            </a:r>
          </a:p>
          <a:p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59EF9A-DD3E-F728-C0EF-935030CEC082}"/>
              </a:ext>
            </a:extLst>
          </p:cNvPr>
          <p:cNvSpPr txBox="1"/>
          <p:nvPr/>
        </p:nvSpPr>
        <p:spPr>
          <a:xfrm>
            <a:off x="1828800" y="8572500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CROPPED</a:t>
            </a:r>
          </a:p>
        </p:txBody>
      </p:sp>
    </p:spTree>
    <p:extLst>
      <p:ext uri="{BB962C8B-B14F-4D97-AF65-F5344CB8AC3E}">
        <p14:creationId xmlns:p14="http://schemas.microsoft.com/office/powerpoint/2010/main" val="3556476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769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1097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292106-55AD-E076-5639-FAA51E99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3A788D-ED7B-7726-2E27-4AB9B4563DD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792772-1A48-2B9F-C0F0-97515A9E8DAB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PICTURES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D1FA84-69AF-C586-5683-3F46029EE5AB}"/>
              </a:ext>
            </a:extLst>
          </p:cNvPr>
          <p:cNvSpPr txBox="1"/>
          <p:nvPr/>
        </p:nvSpPr>
        <p:spPr>
          <a:xfrm>
            <a:off x="1828800" y="13183136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NOW YOU!</a:t>
            </a:r>
          </a:p>
        </p:txBody>
      </p:sp>
    </p:spTree>
    <p:extLst>
      <p:ext uri="{BB962C8B-B14F-4D97-AF65-F5344CB8AC3E}">
        <p14:creationId xmlns:p14="http://schemas.microsoft.com/office/powerpoint/2010/main" val="647444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A8108-A29B-0A3B-A2C8-6576EF873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aphic 8">
            <a:extLst>
              <a:ext uri="{FF2B5EF4-FFF2-40B4-BE49-F238E27FC236}">
                <a16:creationId xmlns:a16="http://schemas.microsoft.com/office/drawing/2014/main" id="{24B500EE-420C-4177-1740-FF06D389F70D}"/>
              </a:ext>
            </a:extLst>
          </p:cNvPr>
          <p:cNvSpPr/>
          <p:nvPr/>
        </p:nvSpPr>
        <p:spPr>
          <a:xfrm>
            <a:off x="0" y="0"/>
            <a:ext cx="9127260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53C29A-F67F-74C3-1109-5BD73115291B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80884B-4CB3-8C35-5944-73B155960A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120E588-F455-F348-601B-7747A81AA69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86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D7020-3E0F-4C2A-7515-0EC49FF46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aphic 8">
            <a:extLst>
              <a:ext uri="{FF2B5EF4-FFF2-40B4-BE49-F238E27FC236}">
                <a16:creationId xmlns:a16="http://schemas.microsoft.com/office/drawing/2014/main" id="{0C33FC74-D6F9-2645-4F4F-B6FD6D51E018}"/>
              </a:ext>
            </a:extLst>
          </p:cNvPr>
          <p:cNvSpPr/>
          <p:nvPr/>
        </p:nvSpPr>
        <p:spPr>
          <a:xfrm>
            <a:off x="0" y="0"/>
            <a:ext cx="9127260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8E2E30-FE95-8F4B-294E-37BF05E9D9C0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C6606C-1FEB-37D0-FDAC-2BFE207D062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967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23AC76B-FB68-A2F2-EBE4-9B304A36F3C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40081" y="673175"/>
            <a:ext cx="12491858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03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03774-85D5-90EF-3B06-23E54A9C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CABC-5A89-3FB4-FA43-71A9BEA54EE5}"/>
              </a:ext>
            </a:extLst>
          </p:cNvPr>
          <p:cNvSpPr txBox="1"/>
          <p:nvPr/>
        </p:nvSpPr>
        <p:spPr>
          <a:xfrm>
            <a:off x="1828800" y="1320016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97877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01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964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731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7156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616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274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3" ma:contentTypeDescription="Create a new document." ma:contentTypeScope="" ma:versionID="908e4c40c681778fd1c593a534b2801f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56916aaa70f34b302e4adeb198db4ac6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D1D1C3-DD7D-45F0-95C7-2B3F1C0E52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0925AC-36D5-49BB-9BBB-0E1FCEB92985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9e505876-9c7e-4c67-904d-4029f3100f1c"/>
    <ds:schemaRef ds:uri="a55ddbd4-9e93-4768-b6d6-365f65b952a6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FBF91DC-6FC1-4E8C-8B72-37A750246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5ddbd4-9e93-4768-b6d6-365f65b952a6"/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132</Words>
  <Application>Microsoft Office PowerPoint</Application>
  <PresentationFormat>Custom</PresentationFormat>
  <Paragraphs>27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lastModifiedBy>Sanchez Calpe, Saray</cp:lastModifiedBy>
  <cp:revision>41</cp:revision>
  <dcterms:created xsi:type="dcterms:W3CDTF">2026-02-09T11:14:25Z</dcterms:created>
  <dcterms:modified xsi:type="dcterms:W3CDTF">2026-05-26T12:35:36Z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lpwstr>90000.0000000000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