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32"/>
  </p:notesMasterIdLst>
  <p:sldIdLst>
    <p:sldId id="282" r:id="rId5"/>
    <p:sldId id="283" r:id="rId6"/>
    <p:sldId id="298" r:id="rId7"/>
    <p:sldId id="305" r:id="rId8"/>
    <p:sldId id="306" r:id="rId9"/>
    <p:sldId id="307" r:id="rId10"/>
    <p:sldId id="308" r:id="rId11"/>
    <p:sldId id="309" r:id="rId12"/>
    <p:sldId id="310" r:id="rId13"/>
    <p:sldId id="311" r:id="rId14"/>
    <p:sldId id="299" r:id="rId15"/>
    <p:sldId id="300" r:id="rId16"/>
    <p:sldId id="301" r:id="rId17"/>
    <p:sldId id="287" r:id="rId18"/>
    <p:sldId id="291" r:id="rId19"/>
    <p:sldId id="318" r:id="rId20"/>
    <p:sldId id="314" r:id="rId21"/>
    <p:sldId id="315" r:id="rId22"/>
    <p:sldId id="316" r:id="rId23"/>
    <p:sldId id="317" r:id="rId24"/>
    <p:sldId id="319" r:id="rId25"/>
    <p:sldId id="320" r:id="rId26"/>
    <p:sldId id="292" r:id="rId27"/>
    <p:sldId id="293" r:id="rId28"/>
    <p:sldId id="322" r:id="rId29"/>
    <p:sldId id="321" r:id="rId30"/>
    <p:sldId id="313" r:id="rId31"/>
  </p:sldIdLst>
  <p:sldSz cx="13716000" cy="1714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52" userDrawn="1">
          <p15:clr>
            <a:srgbClr val="A4A3A4"/>
          </p15:clr>
        </p15:guide>
        <p15:guide id="2" pos="1152" userDrawn="1">
          <p15:clr>
            <a:srgbClr val="A4A3A4"/>
          </p15:clr>
        </p15:guide>
        <p15:guide id="3" orient="horz" pos="9624" userDrawn="1">
          <p15:clr>
            <a:srgbClr val="A4A3A4"/>
          </p15:clr>
        </p15:guide>
        <p15:guide id="4" pos="7464" userDrawn="1">
          <p15:clr>
            <a:srgbClr val="A4A3A4"/>
          </p15:clr>
        </p15:guide>
        <p15:guide id="5" orient="horz" pos="1704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244890E-E433-7C80-C2F2-C356210C8583}" name="DELL'OSSO Christine (JRC)" initials="D(" userId="S::christine.dell'osso_ec.europa.eu#ext#@icfonline.onmicrosoft.com::62e53577-272c-4829-9a9a-92b28f7ee21f" providerId="AD"/>
  <p188:author id="{FC30E6E8-C14A-23E6-F49A-099559B6ADAA}" name="FRANTZIS Pantelis (JRC)" initials="F(" userId="S::panteleimon.frantzis_ec.europa.eu#ext#@icfonline.onmicrosoft.com::2d3024c6-ce1f-4fe5-b5f0-4f13f4466f0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C2EF"/>
    <a:srgbClr val="E85287"/>
    <a:srgbClr val="F9D92F"/>
    <a:srgbClr val="7AC4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09909E-0A96-AB4C-5E7C-D56DAAE29F43}" v="5" dt="2026-05-26T12:35:01.607"/>
    <p1510:client id="{A40D8EFB-B82E-E142-A72D-4DE050015B2B}" v="2" dt="2026-05-26T09:53:01.4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1152"/>
        <p:guide pos="1152"/>
        <p:guide orient="horz" pos="9624"/>
        <p:guide pos="7464"/>
        <p:guide orient="horz" pos="1704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8/10/relationships/authors" Target="authors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chez Calpe, Saray" userId="19286983-51c8-4ea6-a9d8-294c5f47797c" providerId="ADAL" clId="{EB6FE0FB-AA52-5A7B-9B9F-18061AB3ED0E}"/>
    <pc:docChg chg="modMainMaster">
      <pc:chgData name="Sanchez Calpe, Saray" userId="19286983-51c8-4ea6-a9d8-294c5f47797c" providerId="ADAL" clId="{EB6FE0FB-AA52-5A7B-9B9F-18061AB3ED0E}" dt="2026-05-26T09:53:01.409" v="1" actId="18331"/>
      <pc:docMkLst>
        <pc:docMk/>
      </pc:docMkLst>
      <pc:sldMasterChg chg="modSldLayout">
        <pc:chgData name="Sanchez Calpe, Saray" userId="19286983-51c8-4ea6-a9d8-294c5f47797c" providerId="ADAL" clId="{EB6FE0FB-AA52-5A7B-9B9F-18061AB3ED0E}" dt="2026-05-26T09:53:01.409" v="1" actId="18331"/>
        <pc:sldMasterMkLst>
          <pc:docMk/>
          <pc:sldMasterMk cId="3129005901" sldId="2147483660"/>
        </pc:sldMasterMkLst>
        <pc:sldLayoutChg chg="modSp">
          <pc:chgData name="Sanchez Calpe, Saray" userId="19286983-51c8-4ea6-a9d8-294c5f47797c" providerId="ADAL" clId="{EB6FE0FB-AA52-5A7B-9B9F-18061AB3ED0E}" dt="2026-05-26T09:49:20.710" v="0" actId="18331"/>
          <pc:sldLayoutMkLst>
            <pc:docMk/>
            <pc:sldMasterMk cId="3129005901" sldId="2147483660"/>
            <pc:sldLayoutMk cId="3891173399" sldId="2147483672"/>
          </pc:sldLayoutMkLst>
          <pc:picChg chg="mod">
            <ac:chgData name="Sanchez Calpe, Saray" userId="19286983-51c8-4ea6-a9d8-294c5f47797c" providerId="ADAL" clId="{EB6FE0FB-AA52-5A7B-9B9F-18061AB3ED0E}" dt="2026-05-26T09:49:20.710" v="0" actId="18331"/>
            <ac:picMkLst>
              <pc:docMk/>
              <pc:sldMasterMk cId="3129005901" sldId="2147483660"/>
              <pc:sldLayoutMk cId="3891173399" sldId="2147483672"/>
              <ac:picMk id="5" creationId="{7CF0DFF1-50E9-941D-0843-226E5AB4E4A6}"/>
            </ac:picMkLst>
          </pc:picChg>
        </pc:sldLayoutChg>
        <pc:sldLayoutChg chg="modSp">
          <pc:chgData name="Sanchez Calpe, Saray" userId="19286983-51c8-4ea6-a9d8-294c5f47797c" providerId="ADAL" clId="{EB6FE0FB-AA52-5A7B-9B9F-18061AB3ED0E}" dt="2026-05-26T09:53:01.409" v="1" actId="18331"/>
          <pc:sldLayoutMkLst>
            <pc:docMk/>
            <pc:sldMasterMk cId="3129005901" sldId="2147483660"/>
            <pc:sldLayoutMk cId="4006637329" sldId="2147483681"/>
          </pc:sldLayoutMkLst>
          <pc:picChg chg="mod">
            <ac:chgData name="Sanchez Calpe, Saray" userId="19286983-51c8-4ea6-a9d8-294c5f47797c" providerId="ADAL" clId="{EB6FE0FB-AA52-5A7B-9B9F-18061AB3ED0E}" dt="2026-05-26T09:53:01.409" v="1" actId="18331"/>
            <ac:picMkLst>
              <pc:docMk/>
              <pc:sldMasterMk cId="3129005901" sldId="2147483660"/>
              <pc:sldLayoutMk cId="4006637329" sldId="2147483681"/>
              <ac:picMk id="3" creationId="{5DB53C01-271D-FDC1-FDB2-D2AF5524D1D9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CC142E-3FEC-2947-AB8C-76CAE2BD7099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93925" y="1143000"/>
            <a:ext cx="2470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7A7B6E-F3DB-A340-BAAF-710610D18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783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1pPr>
    <a:lvl2pPr marL="740664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2pPr>
    <a:lvl3pPr marL="1481328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3pPr>
    <a:lvl4pPr marL="2221992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4pPr>
    <a:lvl5pPr marL="2962656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5pPr>
    <a:lvl6pPr marL="3703320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6pPr>
    <a:lvl7pPr marL="4443984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7pPr>
    <a:lvl8pPr marL="5184648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8pPr>
    <a:lvl9pPr marL="5925312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7A7B6E-F3DB-A340-BAAF-710610D1830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425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svg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sv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sv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sv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sv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5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svg"/><Relationship Id="rId4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2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svg"/><Relationship Id="rId4" Type="http://schemas.openxmlformats.org/officeDocument/2006/relationships/image" Target="../media/image4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5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2.svg"/><Relationship Id="rId4" Type="http://schemas.openxmlformats.org/officeDocument/2006/relationships/image" Target="../media/image4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2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svg"/><Relationship Id="rId4" Type="http://schemas.openxmlformats.org/officeDocument/2006/relationships/image" Target="../media/image4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12.sv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sv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12.sv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15.sv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805907"/>
            <a:ext cx="11658600" cy="59690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9005095"/>
            <a:ext cx="10287000" cy="4139405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D6109-B2F8-C349-8812-84F76DC4B40E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EB3B2-95AA-804F-A4BA-CD7F6DDEA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670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30D70E4-087A-D92C-5AA1-17099AA522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B873208-E614-9E71-5607-A4AC020AA4E5}"/>
              </a:ext>
            </a:extLst>
          </p:cNvPr>
          <p:cNvSpPr txBox="1"/>
          <p:nvPr userDrawn="1"/>
        </p:nvSpPr>
        <p:spPr>
          <a:xfrm>
            <a:off x="6858000" y="4768275"/>
            <a:ext cx="5401048" cy="45243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7200" b="1" kern="1200" spc="30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BUILDING THE EUROPE </a:t>
            </a:r>
          </a:p>
          <a:p>
            <a:r>
              <a:rPr lang="en-GB" sz="7200" b="1" kern="1200" spc="30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WE WANT TO LIVE IN</a:t>
            </a:r>
            <a:endParaRPr lang="en-US" sz="7200" b="1" kern="1200" spc="300">
              <a:solidFill>
                <a:schemeClr val="tx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4" name="Picture 3" descr="A tree branches with green leaves&#10;&#10;AI-generated content may be incorrect.">
            <a:extLst>
              <a:ext uri="{FF2B5EF4-FFF2-40B4-BE49-F238E27FC236}">
                <a16:creationId xmlns:a16="http://schemas.microsoft.com/office/drawing/2014/main" id="{FD6255DF-CFD3-4D96-BAA4-67CEA118F8C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-2081869" y="0"/>
            <a:ext cx="27877770" cy="185851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7A423E4-BB8C-6C97-0C11-2EAEB33753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421" y="12288644"/>
            <a:ext cx="4508960" cy="450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2108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CBD9555-DAD3-8981-5F0B-440EB561EC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  <a:solidFill>
            <a:srgbClr val="F9D92F"/>
          </a:solidFill>
        </p:spPr>
      </p:pic>
      <p:pic>
        <p:nvPicPr>
          <p:cNvPr id="11" name="Picture 10" descr="A group of people posing for a photo&#10;&#10;AI-generated content may be incorrect.">
            <a:extLst>
              <a:ext uri="{FF2B5EF4-FFF2-40B4-BE49-F238E27FC236}">
                <a16:creationId xmlns:a16="http://schemas.microsoft.com/office/drawing/2014/main" id="{A46283AA-F1AA-87EC-34F5-EB6E87BA966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59440" y="3254635"/>
            <a:ext cx="24688211" cy="1389036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69A2B19-B932-963E-EFB1-5890D23F515E}"/>
              </a:ext>
            </a:extLst>
          </p:cNvPr>
          <p:cNvSpPr/>
          <p:nvPr userDrawn="1"/>
        </p:nvSpPr>
        <p:spPr>
          <a:xfrm>
            <a:off x="647700" y="6132075"/>
            <a:ext cx="2633472" cy="1749181"/>
          </a:xfrm>
          <a:prstGeom prst="rect">
            <a:avLst/>
          </a:prstGeom>
          <a:solidFill>
            <a:srgbClr val="59C2E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7A3BD7-48CA-37DC-802F-953546AEB559}"/>
              </a:ext>
            </a:extLst>
          </p:cNvPr>
          <p:cNvSpPr txBox="1"/>
          <p:nvPr userDrawn="1"/>
        </p:nvSpPr>
        <p:spPr>
          <a:xfrm>
            <a:off x="647700" y="5368850"/>
            <a:ext cx="8295578" cy="34163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7200" b="1" i="0" kern="1200" spc="30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EXPLORE. </a:t>
            </a:r>
          </a:p>
          <a:p>
            <a:r>
              <a:rPr lang="en-GB" sz="7200" b="1" i="0" kern="1200" spc="30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CONNECT. </a:t>
            </a:r>
          </a:p>
          <a:p>
            <a:r>
              <a:rPr lang="en-GB" sz="7200" b="1" i="0" kern="1200" spc="30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CELEBRATE.</a:t>
            </a:r>
            <a:endParaRPr lang="en-US" sz="7200" b="1" i="0" kern="1200" spc="300">
              <a:solidFill>
                <a:schemeClr val="tx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89CEE7C-2B65-A0CA-B63D-AAA7B00189C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47626" y="3114370"/>
            <a:ext cx="4508960" cy="450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7581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>
          <p15:clr>
            <a:srgbClr val="FBAE40"/>
          </p15:clr>
        </p15:guide>
        <p15:guide id="2" pos="432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rgbClr val="59C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7C58238-4870-3DF3-4F12-23A45B1A7EB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17145000"/>
          </a:xfrm>
          <a:prstGeom prst="rect">
            <a:avLst/>
          </a:prstGeom>
        </p:spPr>
      </p:pic>
      <p:sp>
        <p:nvSpPr>
          <p:cNvPr id="7" name="Graphic 3">
            <a:extLst>
              <a:ext uri="{FF2B5EF4-FFF2-40B4-BE49-F238E27FC236}">
                <a16:creationId xmlns:a16="http://schemas.microsoft.com/office/drawing/2014/main" id="{A9BF5D1B-74DC-C89B-285B-F89920B33C54}"/>
              </a:ext>
            </a:extLst>
          </p:cNvPr>
          <p:cNvSpPr/>
          <p:nvPr/>
        </p:nvSpPr>
        <p:spPr>
          <a:xfrm>
            <a:off x="0" y="0"/>
            <a:ext cx="8828974" cy="17141519"/>
          </a:xfrm>
          <a:custGeom>
            <a:avLst/>
            <a:gdLst>
              <a:gd name="csX0" fmla="*/ 9127261 w 9127260"/>
              <a:gd name="csY0" fmla="*/ 9185079 h 17141519"/>
              <a:gd name="csX1" fmla="*/ 9127261 w 9127260"/>
              <a:gd name="csY1" fmla="*/ 9323528 h 17141519"/>
              <a:gd name="csX2" fmla="*/ 9091406 w 9127260"/>
              <a:gd name="csY2" fmla="*/ 10147907 h 17141519"/>
              <a:gd name="csX3" fmla="*/ 7413062 w 9127260"/>
              <a:gd name="csY3" fmla="*/ 13290856 h 17141519"/>
              <a:gd name="csX4" fmla="*/ 7229403 w 9127260"/>
              <a:gd name="csY4" fmla="*/ 13147121 h 17141519"/>
              <a:gd name="csX5" fmla="*/ 7229403 w 9127260"/>
              <a:gd name="csY5" fmla="*/ 10385100 h 17141519"/>
              <a:gd name="csX6" fmla="*/ 5385069 w 9127260"/>
              <a:gd name="csY6" fmla="*/ 14192966 h 17141519"/>
              <a:gd name="csX7" fmla="*/ 3627405 w 9127260"/>
              <a:gd name="csY7" fmla="*/ 14935615 h 17141519"/>
              <a:gd name="csX8" fmla="*/ 3486823 w 9127260"/>
              <a:gd name="csY8" fmla="*/ 14735934 h 17141519"/>
              <a:gd name="csX9" fmla="*/ 3486823 w 9127260"/>
              <a:gd name="csY9" fmla="*/ 12696839 h 17141519"/>
              <a:gd name="csX10" fmla="*/ 0 w 9127260"/>
              <a:gd name="csY10" fmla="*/ 17141520 h 17141519"/>
              <a:gd name="csX11" fmla="*/ 0 w 9127260"/>
              <a:gd name="csY11" fmla="*/ 0 h 17141519"/>
              <a:gd name="csX12" fmla="*/ 2110279 w 9127260"/>
              <a:gd name="csY12" fmla="*/ 0 h 17141519"/>
              <a:gd name="csX13" fmla="*/ 3486823 w 9127260"/>
              <a:gd name="csY13" fmla="*/ 3921822 h 17141519"/>
              <a:gd name="csX14" fmla="*/ 3486823 w 9127260"/>
              <a:gd name="csY14" fmla="*/ 2001840 h 17141519"/>
              <a:gd name="csX15" fmla="*/ 3631661 w 9127260"/>
              <a:gd name="csY15" fmla="*/ 1803061 h 17141519"/>
              <a:gd name="csX16" fmla="*/ 5385069 w 9127260"/>
              <a:gd name="csY16" fmla="*/ 2865793 h 17141519"/>
              <a:gd name="csX17" fmla="*/ 7229403 w 9127260"/>
              <a:gd name="csY17" fmla="*/ 7789502 h 17141519"/>
              <a:gd name="csX18" fmla="*/ 7229403 w 9127260"/>
              <a:gd name="csY18" fmla="*/ 4583516 h 17141519"/>
              <a:gd name="csX19" fmla="*/ 7430216 w 9127260"/>
              <a:gd name="csY19" fmla="*/ 4453704 h 17141519"/>
              <a:gd name="csX20" fmla="*/ 9127261 w 9127260"/>
              <a:gd name="csY20" fmla="*/ 9185079 h 1714151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</a:cxnLst>
            <a:rect l="l" t="t" r="r" b="b"/>
            <a:pathLst>
              <a:path w="9127260" h="17141519">
                <a:moveTo>
                  <a:pt x="9127261" y="9185079"/>
                </a:moveTo>
                <a:lnTo>
                  <a:pt x="9127261" y="9323528"/>
                </a:lnTo>
                <a:cubicBezTo>
                  <a:pt x="9125971" y="9591403"/>
                  <a:pt x="9114234" y="9866496"/>
                  <a:pt x="9091406" y="10147907"/>
                </a:cubicBezTo>
                <a:cubicBezTo>
                  <a:pt x="8962560" y="11745743"/>
                  <a:pt x="8281576" y="12713856"/>
                  <a:pt x="7413062" y="13290856"/>
                </a:cubicBezTo>
                <a:cubicBezTo>
                  <a:pt x="7329229" y="13346415"/>
                  <a:pt x="7229403" y="13268940"/>
                  <a:pt x="7229403" y="13147121"/>
                </a:cubicBezTo>
                <a:lnTo>
                  <a:pt x="7229403" y="10385100"/>
                </a:lnTo>
                <a:cubicBezTo>
                  <a:pt x="7052450" y="12362576"/>
                  <a:pt x="6304914" y="13523924"/>
                  <a:pt x="5385069" y="14192966"/>
                </a:cubicBezTo>
                <a:cubicBezTo>
                  <a:pt x="4832542" y="14595035"/>
                  <a:pt x="4217850" y="14819209"/>
                  <a:pt x="3627405" y="14935615"/>
                </a:cubicBezTo>
                <a:cubicBezTo>
                  <a:pt x="3552600" y="14950440"/>
                  <a:pt x="3486823" y="14856593"/>
                  <a:pt x="3486823" y="14735934"/>
                </a:cubicBezTo>
                <a:lnTo>
                  <a:pt x="3486823" y="12696839"/>
                </a:lnTo>
                <a:cubicBezTo>
                  <a:pt x="2775916" y="15008450"/>
                  <a:pt x="1404660" y="16356587"/>
                  <a:pt x="0" y="17141520"/>
                </a:cubicBezTo>
                <a:lnTo>
                  <a:pt x="0" y="0"/>
                </a:lnTo>
                <a:lnTo>
                  <a:pt x="2110279" y="0"/>
                </a:lnTo>
                <a:cubicBezTo>
                  <a:pt x="2692857" y="1067631"/>
                  <a:pt x="3162711" y="2384315"/>
                  <a:pt x="3486823" y="3921822"/>
                </a:cubicBezTo>
                <a:lnTo>
                  <a:pt x="3486823" y="2001840"/>
                </a:lnTo>
                <a:cubicBezTo>
                  <a:pt x="3486823" y="1878602"/>
                  <a:pt x="3555566" y="1784756"/>
                  <a:pt x="3631661" y="1803061"/>
                </a:cubicBezTo>
                <a:cubicBezTo>
                  <a:pt x="4281435" y="1959300"/>
                  <a:pt x="4874459" y="2322439"/>
                  <a:pt x="5385069" y="2865793"/>
                </a:cubicBezTo>
                <a:cubicBezTo>
                  <a:pt x="6364113" y="3908158"/>
                  <a:pt x="7039940" y="5612603"/>
                  <a:pt x="7229403" y="7789502"/>
                </a:cubicBezTo>
                <a:lnTo>
                  <a:pt x="7229403" y="4583516"/>
                </a:lnTo>
                <a:cubicBezTo>
                  <a:pt x="7229403" y="4450094"/>
                  <a:pt x="7347801" y="4373007"/>
                  <a:pt x="7430216" y="4453704"/>
                </a:cubicBezTo>
                <a:cubicBezTo>
                  <a:pt x="8462527" y="5462681"/>
                  <a:pt x="9110107" y="7108343"/>
                  <a:pt x="9127261" y="9185079"/>
                </a:cubicBez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88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FDC95F-E1EE-733B-DBB2-BEC4BBF71DA6}"/>
              </a:ext>
            </a:extLst>
          </p:cNvPr>
          <p:cNvSpPr txBox="1"/>
          <p:nvPr userDrawn="1"/>
        </p:nvSpPr>
        <p:spPr>
          <a:xfrm>
            <a:off x="9133266" y="5202346"/>
            <a:ext cx="4582734" cy="67403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pPr lvl="0"/>
            <a:r>
              <a:rPr lang="en-GB">
                <a:solidFill>
                  <a:schemeClr val="tx1"/>
                </a:solidFill>
              </a:rPr>
              <a:t>JOIN THE </a:t>
            </a:r>
          </a:p>
          <a:p>
            <a:pPr lvl="0"/>
            <a:r>
              <a:rPr lang="en-GB">
                <a:solidFill>
                  <a:schemeClr val="bg1"/>
                </a:solidFill>
              </a:rPr>
              <a:t>FESTIVAL OF THE NEW</a:t>
            </a:r>
            <a:r>
              <a:rPr lang="en-GB">
                <a:solidFill>
                  <a:schemeClr val="tx1"/>
                </a:solidFill>
              </a:rPr>
              <a:t> </a:t>
            </a:r>
            <a:r>
              <a:rPr lang="en-GB">
                <a:solidFill>
                  <a:schemeClr val="bg1"/>
                </a:solidFill>
              </a:rPr>
              <a:t>EUROPEAN BAUHAUS!</a:t>
            </a:r>
            <a:endParaRPr lang="en-US">
              <a:solidFill>
                <a:schemeClr val="bg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5A39D18-1167-4E5E-A363-140FB3A64A9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421" y="12288644"/>
            <a:ext cx="4508960" cy="450896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5FF7D413-8E86-4B1C-ACA3-79D719F20DF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40080" y="673175"/>
            <a:ext cx="12491861" cy="4016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1091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solidFill>
          <a:srgbClr val="59C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7C58238-4870-3DF3-4F12-23A45B1A7EB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17145000"/>
          </a:xfrm>
          <a:prstGeom prst="rect">
            <a:avLst/>
          </a:prstGeom>
        </p:spPr>
      </p:pic>
      <p:sp>
        <p:nvSpPr>
          <p:cNvPr id="5" name="Graphic 3">
            <a:extLst>
              <a:ext uri="{FF2B5EF4-FFF2-40B4-BE49-F238E27FC236}">
                <a16:creationId xmlns:a16="http://schemas.microsoft.com/office/drawing/2014/main" id="{F55254B5-893B-27BC-AA1A-97FAF7E1DA59}"/>
              </a:ext>
            </a:extLst>
          </p:cNvPr>
          <p:cNvSpPr/>
          <p:nvPr userDrawn="1"/>
        </p:nvSpPr>
        <p:spPr>
          <a:xfrm>
            <a:off x="0" y="3481"/>
            <a:ext cx="8828974" cy="17141519"/>
          </a:xfrm>
          <a:custGeom>
            <a:avLst/>
            <a:gdLst>
              <a:gd name="csX0" fmla="*/ 9127261 w 9127260"/>
              <a:gd name="csY0" fmla="*/ 9185079 h 17141519"/>
              <a:gd name="csX1" fmla="*/ 9127261 w 9127260"/>
              <a:gd name="csY1" fmla="*/ 9323528 h 17141519"/>
              <a:gd name="csX2" fmla="*/ 9091406 w 9127260"/>
              <a:gd name="csY2" fmla="*/ 10147907 h 17141519"/>
              <a:gd name="csX3" fmla="*/ 7413062 w 9127260"/>
              <a:gd name="csY3" fmla="*/ 13290856 h 17141519"/>
              <a:gd name="csX4" fmla="*/ 7229403 w 9127260"/>
              <a:gd name="csY4" fmla="*/ 13147121 h 17141519"/>
              <a:gd name="csX5" fmla="*/ 7229403 w 9127260"/>
              <a:gd name="csY5" fmla="*/ 10385100 h 17141519"/>
              <a:gd name="csX6" fmla="*/ 5385069 w 9127260"/>
              <a:gd name="csY6" fmla="*/ 14192966 h 17141519"/>
              <a:gd name="csX7" fmla="*/ 3627405 w 9127260"/>
              <a:gd name="csY7" fmla="*/ 14935615 h 17141519"/>
              <a:gd name="csX8" fmla="*/ 3486823 w 9127260"/>
              <a:gd name="csY8" fmla="*/ 14735934 h 17141519"/>
              <a:gd name="csX9" fmla="*/ 3486823 w 9127260"/>
              <a:gd name="csY9" fmla="*/ 12696839 h 17141519"/>
              <a:gd name="csX10" fmla="*/ 0 w 9127260"/>
              <a:gd name="csY10" fmla="*/ 17141520 h 17141519"/>
              <a:gd name="csX11" fmla="*/ 0 w 9127260"/>
              <a:gd name="csY11" fmla="*/ 0 h 17141519"/>
              <a:gd name="csX12" fmla="*/ 2110279 w 9127260"/>
              <a:gd name="csY12" fmla="*/ 0 h 17141519"/>
              <a:gd name="csX13" fmla="*/ 3486823 w 9127260"/>
              <a:gd name="csY13" fmla="*/ 3921822 h 17141519"/>
              <a:gd name="csX14" fmla="*/ 3486823 w 9127260"/>
              <a:gd name="csY14" fmla="*/ 2001840 h 17141519"/>
              <a:gd name="csX15" fmla="*/ 3631661 w 9127260"/>
              <a:gd name="csY15" fmla="*/ 1803061 h 17141519"/>
              <a:gd name="csX16" fmla="*/ 5385069 w 9127260"/>
              <a:gd name="csY16" fmla="*/ 2865793 h 17141519"/>
              <a:gd name="csX17" fmla="*/ 7229403 w 9127260"/>
              <a:gd name="csY17" fmla="*/ 7789502 h 17141519"/>
              <a:gd name="csX18" fmla="*/ 7229403 w 9127260"/>
              <a:gd name="csY18" fmla="*/ 4583516 h 17141519"/>
              <a:gd name="csX19" fmla="*/ 7430216 w 9127260"/>
              <a:gd name="csY19" fmla="*/ 4453704 h 17141519"/>
              <a:gd name="csX20" fmla="*/ 9127261 w 9127260"/>
              <a:gd name="csY20" fmla="*/ 9185079 h 1714151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</a:cxnLst>
            <a:rect l="l" t="t" r="r" b="b"/>
            <a:pathLst>
              <a:path w="9127260" h="17141519">
                <a:moveTo>
                  <a:pt x="9127261" y="9185079"/>
                </a:moveTo>
                <a:lnTo>
                  <a:pt x="9127261" y="9323528"/>
                </a:lnTo>
                <a:cubicBezTo>
                  <a:pt x="9125971" y="9591403"/>
                  <a:pt x="9114234" y="9866496"/>
                  <a:pt x="9091406" y="10147907"/>
                </a:cubicBezTo>
                <a:cubicBezTo>
                  <a:pt x="8962560" y="11745743"/>
                  <a:pt x="8281576" y="12713856"/>
                  <a:pt x="7413062" y="13290856"/>
                </a:cubicBezTo>
                <a:cubicBezTo>
                  <a:pt x="7329229" y="13346415"/>
                  <a:pt x="7229403" y="13268940"/>
                  <a:pt x="7229403" y="13147121"/>
                </a:cubicBezTo>
                <a:lnTo>
                  <a:pt x="7229403" y="10385100"/>
                </a:lnTo>
                <a:cubicBezTo>
                  <a:pt x="7052450" y="12362576"/>
                  <a:pt x="6304914" y="13523924"/>
                  <a:pt x="5385069" y="14192966"/>
                </a:cubicBezTo>
                <a:cubicBezTo>
                  <a:pt x="4832542" y="14595035"/>
                  <a:pt x="4217850" y="14819209"/>
                  <a:pt x="3627405" y="14935615"/>
                </a:cubicBezTo>
                <a:cubicBezTo>
                  <a:pt x="3552600" y="14950440"/>
                  <a:pt x="3486823" y="14856593"/>
                  <a:pt x="3486823" y="14735934"/>
                </a:cubicBezTo>
                <a:lnTo>
                  <a:pt x="3486823" y="12696839"/>
                </a:lnTo>
                <a:cubicBezTo>
                  <a:pt x="2775916" y="15008450"/>
                  <a:pt x="1404660" y="16356587"/>
                  <a:pt x="0" y="17141520"/>
                </a:cubicBezTo>
                <a:lnTo>
                  <a:pt x="0" y="0"/>
                </a:lnTo>
                <a:lnTo>
                  <a:pt x="2110279" y="0"/>
                </a:lnTo>
                <a:cubicBezTo>
                  <a:pt x="2692857" y="1067631"/>
                  <a:pt x="3162711" y="2384315"/>
                  <a:pt x="3486823" y="3921822"/>
                </a:cubicBezTo>
                <a:lnTo>
                  <a:pt x="3486823" y="2001840"/>
                </a:lnTo>
                <a:cubicBezTo>
                  <a:pt x="3486823" y="1878602"/>
                  <a:pt x="3555566" y="1784756"/>
                  <a:pt x="3631661" y="1803061"/>
                </a:cubicBezTo>
                <a:cubicBezTo>
                  <a:pt x="4281435" y="1959300"/>
                  <a:pt x="4874459" y="2322439"/>
                  <a:pt x="5385069" y="2865793"/>
                </a:cubicBezTo>
                <a:cubicBezTo>
                  <a:pt x="6364113" y="3908158"/>
                  <a:pt x="7039940" y="5612603"/>
                  <a:pt x="7229403" y="7789502"/>
                </a:cubicBezTo>
                <a:lnTo>
                  <a:pt x="7229403" y="4583516"/>
                </a:lnTo>
                <a:cubicBezTo>
                  <a:pt x="7229403" y="4450094"/>
                  <a:pt x="7347801" y="4373007"/>
                  <a:pt x="7430216" y="4453704"/>
                </a:cubicBezTo>
                <a:cubicBezTo>
                  <a:pt x="8462527" y="5462681"/>
                  <a:pt x="9110107" y="7108343"/>
                  <a:pt x="9127261" y="9185079"/>
                </a:cubicBezTo>
                <a:close/>
              </a:path>
            </a:pathLst>
          </a:custGeom>
          <a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20"/>
            </a:stretch>
          </a:blipFill>
          <a:ln w="1288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619F2C-DC7A-5C65-AC9C-890D47F0A1B0}"/>
              </a:ext>
            </a:extLst>
          </p:cNvPr>
          <p:cNvSpPr txBox="1"/>
          <p:nvPr userDrawn="1"/>
        </p:nvSpPr>
        <p:spPr>
          <a:xfrm>
            <a:off x="8314511" y="4251496"/>
            <a:ext cx="5058155" cy="37856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6000" b="1" kern="1200" spc="30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COME FOR THE CONCERT, </a:t>
            </a:r>
          </a:p>
          <a:p>
            <a:r>
              <a:rPr lang="en-GB" sz="6000" b="1" kern="1200" spc="30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STAY FOR THE COMMUNITY</a:t>
            </a:r>
            <a:endParaRPr lang="en-US" sz="6000" b="1" kern="1200" spc="300">
              <a:solidFill>
                <a:schemeClr val="tx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590A102-CA47-4ED4-A9EF-FC99FE653D7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28974" y="12288644"/>
            <a:ext cx="4508960" cy="450896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A889F92C-180F-990E-D918-B3DD65CE9AE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640080" y="673175"/>
            <a:ext cx="12491861" cy="4016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5701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bg>
      <p:bgPr>
        <a:solidFill>
          <a:srgbClr val="59C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7C58238-4870-3DF3-4F12-23A45B1A7EB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17145000"/>
          </a:xfrm>
          <a:prstGeom prst="rect">
            <a:avLst/>
          </a:prstGeom>
        </p:spPr>
      </p:pic>
      <p:sp>
        <p:nvSpPr>
          <p:cNvPr id="7" name="Graphic 3">
            <a:extLst>
              <a:ext uri="{FF2B5EF4-FFF2-40B4-BE49-F238E27FC236}">
                <a16:creationId xmlns:a16="http://schemas.microsoft.com/office/drawing/2014/main" id="{A9BF5D1B-74DC-C89B-285B-F89920B33C54}"/>
              </a:ext>
            </a:extLst>
          </p:cNvPr>
          <p:cNvSpPr/>
          <p:nvPr/>
        </p:nvSpPr>
        <p:spPr>
          <a:xfrm>
            <a:off x="0" y="0"/>
            <a:ext cx="8828974" cy="17141519"/>
          </a:xfrm>
          <a:custGeom>
            <a:avLst/>
            <a:gdLst>
              <a:gd name="csX0" fmla="*/ 9127261 w 9127260"/>
              <a:gd name="csY0" fmla="*/ 9185079 h 17141519"/>
              <a:gd name="csX1" fmla="*/ 9127261 w 9127260"/>
              <a:gd name="csY1" fmla="*/ 9323528 h 17141519"/>
              <a:gd name="csX2" fmla="*/ 9091406 w 9127260"/>
              <a:gd name="csY2" fmla="*/ 10147907 h 17141519"/>
              <a:gd name="csX3" fmla="*/ 7413062 w 9127260"/>
              <a:gd name="csY3" fmla="*/ 13290856 h 17141519"/>
              <a:gd name="csX4" fmla="*/ 7229403 w 9127260"/>
              <a:gd name="csY4" fmla="*/ 13147121 h 17141519"/>
              <a:gd name="csX5" fmla="*/ 7229403 w 9127260"/>
              <a:gd name="csY5" fmla="*/ 10385100 h 17141519"/>
              <a:gd name="csX6" fmla="*/ 5385069 w 9127260"/>
              <a:gd name="csY6" fmla="*/ 14192966 h 17141519"/>
              <a:gd name="csX7" fmla="*/ 3627405 w 9127260"/>
              <a:gd name="csY7" fmla="*/ 14935615 h 17141519"/>
              <a:gd name="csX8" fmla="*/ 3486823 w 9127260"/>
              <a:gd name="csY8" fmla="*/ 14735934 h 17141519"/>
              <a:gd name="csX9" fmla="*/ 3486823 w 9127260"/>
              <a:gd name="csY9" fmla="*/ 12696839 h 17141519"/>
              <a:gd name="csX10" fmla="*/ 0 w 9127260"/>
              <a:gd name="csY10" fmla="*/ 17141520 h 17141519"/>
              <a:gd name="csX11" fmla="*/ 0 w 9127260"/>
              <a:gd name="csY11" fmla="*/ 0 h 17141519"/>
              <a:gd name="csX12" fmla="*/ 2110279 w 9127260"/>
              <a:gd name="csY12" fmla="*/ 0 h 17141519"/>
              <a:gd name="csX13" fmla="*/ 3486823 w 9127260"/>
              <a:gd name="csY13" fmla="*/ 3921822 h 17141519"/>
              <a:gd name="csX14" fmla="*/ 3486823 w 9127260"/>
              <a:gd name="csY14" fmla="*/ 2001840 h 17141519"/>
              <a:gd name="csX15" fmla="*/ 3631661 w 9127260"/>
              <a:gd name="csY15" fmla="*/ 1803061 h 17141519"/>
              <a:gd name="csX16" fmla="*/ 5385069 w 9127260"/>
              <a:gd name="csY16" fmla="*/ 2865793 h 17141519"/>
              <a:gd name="csX17" fmla="*/ 7229403 w 9127260"/>
              <a:gd name="csY17" fmla="*/ 7789502 h 17141519"/>
              <a:gd name="csX18" fmla="*/ 7229403 w 9127260"/>
              <a:gd name="csY18" fmla="*/ 4583516 h 17141519"/>
              <a:gd name="csX19" fmla="*/ 7430216 w 9127260"/>
              <a:gd name="csY19" fmla="*/ 4453704 h 17141519"/>
              <a:gd name="csX20" fmla="*/ 9127261 w 9127260"/>
              <a:gd name="csY20" fmla="*/ 9185079 h 1714151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</a:cxnLst>
            <a:rect l="l" t="t" r="r" b="b"/>
            <a:pathLst>
              <a:path w="9127260" h="17141519">
                <a:moveTo>
                  <a:pt x="9127261" y="9185079"/>
                </a:moveTo>
                <a:lnTo>
                  <a:pt x="9127261" y="9323528"/>
                </a:lnTo>
                <a:cubicBezTo>
                  <a:pt x="9125971" y="9591403"/>
                  <a:pt x="9114234" y="9866496"/>
                  <a:pt x="9091406" y="10147907"/>
                </a:cubicBezTo>
                <a:cubicBezTo>
                  <a:pt x="8962560" y="11745743"/>
                  <a:pt x="8281576" y="12713856"/>
                  <a:pt x="7413062" y="13290856"/>
                </a:cubicBezTo>
                <a:cubicBezTo>
                  <a:pt x="7329229" y="13346415"/>
                  <a:pt x="7229403" y="13268940"/>
                  <a:pt x="7229403" y="13147121"/>
                </a:cubicBezTo>
                <a:lnTo>
                  <a:pt x="7229403" y="10385100"/>
                </a:lnTo>
                <a:cubicBezTo>
                  <a:pt x="7052450" y="12362576"/>
                  <a:pt x="6304914" y="13523924"/>
                  <a:pt x="5385069" y="14192966"/>
                </a:cubicBezTo>
                <a:cubicBezTo>
                  <a:pt x="4832542" y="14595035"/>
                  <a:pt x="4217850" y="14819209"/>
                  <a:pt x="3627405" y="14935615"/>
                </a:cubicBezTo>
                <a:cubicBezTo>
                  <a:pt x="3552600" y="14950440"/>
                  <a:pt x="3486823" y="14856593"/>
                  <a:pt x="3486823" y="14735934"/>
                </a:cubicBezTo>
                <a:lnTo>
                  <a:pt x="3486823" y="12696839"/>
                </a:lnTo>
                <a:cubicBezTo>
                  <a:pt x="2775916" y="15008450"/>
                  <a:pt x="1404660" y="16356587"/>
                  <a:pt x="0" y="17141520"/>
                </a:cubicBezTo>
                <a:lnTo>
                  <a:pt x="0" y="0"/>
                </a:lnTo>
                <a:lnTo>
                  <a:pt x="2110279" y="0"/>
                </a:lnTo>
                <a:cubicBezTo>
                  <a:pt x="2692857" y="1067631"/>
                  <a:pt x="3162711" y="2384315"/>
                  <a:pt x="3486823" y="3921822"/>
                </a:cubicBezTo>
                <a:lnTo>
                  <a:pt x="3486823" y="2001840"/>
                </a:lnTo>
                <a:cubicBezTo>
                  <a:pt x="3486823" y="1878602"/>
                  <a:pt x="3555566" y="1784756"/>
                  <a:pt x="3631661" y="1803061"/>
                </a:cubicBezTo>
                <a:cubicBezTo>
                  <a:pt x="4281435" y="1959300"/>
                  <a:pt x="4874459" y="2322439"/>
                  <a:pt x="5385069" y="2865793"/>
                </a:cubicBezTo>
                <a:cubicBezTo>
                  <a:pt x="6364113" y="3908158"/>
                  <a:pt x="7039940" y="5612603"/>
                  <a:pt x="7229403" y="7789502"/>
                </a:cubicBezTo>
                <a:lnTo>
                  <a:pt x="7229403" y="4583516"/>
                </a:lnTo>
                <a:cubicBezTo>
                  <a:pt x="7229403" y="4450094"/>
                  <a:pt x="7347801" y="4373007"/>
                  <a:pt x="7430216" y="4453704"/>
                </a:cubicBezTo>
                <a:cubicBezTo>
                  <a:pt x="8462527" y="5462681"/>
                  <a:pt x="9110107" y="7108343"/>
                  <a:pt x="9127261" y="9185079"/>
                </a:cubicBezTo>
                <a:close/>
              </a:path>
            </a:pathLst>
          </a:custGeom>
          <a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88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FDC95F-E1EE-733B-DBB2-BEC4BBF71DA6}"/>
              </a:ext>
            </a:extLst>
          </p:cNvPr>
          <p:cNvSpPr txBox="1"/>
          <p:nvPr userDrawn="1"/>
        </p:nvSpPr>
        <p:spPr>
          <a:xfrm>
            <a:off x="782921" y="8953016"/>
            <a:ext cx="4582734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6000" b="1" i="0" kern="1200" spc="30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DISCOVER COMMUNITY </a:t>
            </a:r>
          </a:p>
          <a:p>
            <a:r>
              <a:rPr lang="en-GB" sz="6000" b="1" i="0" kern="1200" spc="30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POWER</a:t>
            </a:r>
            <a:endParaRPr lang="en-US" sz="6000" b="1" i="0" kern="1200" spc="300">
              <a:solidFill>
                <a:schemeClr val="bg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7E154F-8F39-4055-1148-38D92589F10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28974" y="12288644"/>
            <a:ext cx="4508960" cy="450896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7FAE3145-198B-5692-DB24-9E8A9D7805F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640080" y="673175"/>
            <a:ext cx="12491861" cy="4016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890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>
          <p15:clr>
            <a:srgbClr val="FBAE40"/>
          </p15:clr>
        </p15:guide>
        <p15:guide id="2" pos="432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bg>
      <p:bgPr>
        <a:solidFill>
          <a:srgbClr val="59C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7C58238-4870-3DF3-4F12-23A45B1A7EB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17145000"/>
          </a:xfrm>
          <a:prstGeom prst="rect">
            <a:avLst/>
          </a:prstGeom>
        </p:spPr>
      </p:pic>
      <p:sp>
        <p:nvSpPr>
          <p:cNvPr id="5" name="Graphic 3">
            <a:extLst>
              <a:ext uri="{FF2B5EF4-FFF2-40B4-BE49-F238E27FC236}">
                <a16:creationId xmlns:a16="http://schemas.microsoft.com/office/drawing/2014/main" id="{F55254B5-893B-27BC-AA1A-97FAF7E1DA59}"/>
              </a:ext>
            </a:extLst>
          </p:cNvPr>
          <p:cNvSpPr/>
          <p:nvPr userDrawn="1"/>
        </p:nvSpPr>
        <p:spPr>
          <a:xfrm>
            <a:off x="0" y="3481"/>
            <a:ext cx="8828974" cy="17141519"/>
          </a:xfrm>
          <a:custGeom>
            <a:avLst/>
            <a:gdLst>
              <a:gd name="csX0" fmla="*/ 9127261 w 9127260"/>
              <a:gd name="csY0" fmla="*/ 9185079 h 17141519"/>
              <a:gd name="csX1" fmla="*/ 9127261 w 9127260"/>
              <a:gd name="csY1" fmla="*/ 9323528 h 17141519"/>
              <a:gd name="csX2" fmla="*/ 9091406 w 9127260"/>
              <a:gd name="csY2" fmla="*/ 10147907 h 17141519"/>
              <a:gd name="csX3" fmla="*/ 7413062 w 9127260"/>
              <a:gd name="csY3" fmla="*/ 13290856 h 17141519"/>
              <a:gd name="csX4" fmla="*/ 7229403 w 9127260"/>
              <a:gd name="csY4" fmla="*/ 13147121 h 17141519"/>
              <a:gd name="csX5" fmla="*/ 7229403 w 9127260"/>
              <a:gd name="csY5" fmla="*/ 10385100 h 17141519"/>
              <a:gd name="csX6" fmla="*/ 5385069 w 9127260"/>
              <a:gd name="csY6" fmla="*/ 14192966 h 17141519"/>
              <a:gd name="csX7" fmla="*/ 3627405 w 9127260"/>
              <a:gd name="csY7" fmla="*/ 14935615 h 17141519"/>
              <a:gd name="csX8" fmla="*/ 3486823 w 9127260"/>
              <a:gd name="csY8" fmla="*/ 14735934 h 17141519"/>
              <a:gd name="csX9" fmla="*/ 3486823 w 9127260"/>
              <a:gd name="csY9" fmla="*/ 12696839 h 17141519"/>
              <a:gd name="csX10" fmla="*/ 0 w 9127260"/>
              <a:gd name="csY10" fmla="*/ 17141520 h 17141519"/>
              <a:gd name="csX11" fmla="*/ 0 w 9127260"/>
              <a:gd name="csY11" fmla="*/ 0 h 17141519"/>
              <a:gd name="csX12" fmla="*/ 2110279 w 9127260"/>
              <a:gd name="csY12" fmla="*/ 0 h 17141519"/>
              <a:gd name="csX13" fmla="*/ 3486823 w 9127260"/>
              <a:gd name="csY13" fmla="*/ 3921822 h 17141519"/>
              <a:gd name="csX14" fmla="*/ 3486823 w 9127260"/>
              <a:gd name="csY14" fmla="*/ 2001840 h 17141519"/>
              <a:gd name="csX15" fmla="*/ 3631661 w 9127260"/>
              <a:gd name="csY15" fmla="*/ 1803061 h 17141519"/>
              <a:gd name="csX16" fmla="*/ 5385069 w 9127260"/>
              <a:gd name="csY16" fmla="*/ 2865793 h 17141519"/>
              <a:gd name="csX17" fmla="*/ 7229403 w 9127260"/>
              <a:gd name="csY17" fmla="*/ 7789502 h 17141519"/>
              <a:gd name="csX18" fmla="*/ 7229403 w 9127260"/>
              <a:gd name="csY18" fmla="*/ 4583516 h 17141519"/>
              <a:gd name="csX19" fmla="*/ 7430216 w 9127260"/>
              <a:gd name="csY19" fmla="*/ 4453704 h 17141519"/>
              <a:gd name="csX20" fmla="*/ 9127261 w 9127260"/>
              <a:gd name="csY20" fmla="*/ 9185079 h 1714151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</a:cxnLst>
            <a:rect l="l" t="t" r="r" b="b"/>
            <a:pathLst>
              <a:path w="9127260" h="17141519">
                <a:moveTo>
                  <a:pt x="9127261" y="9185079"/>
                </a:moveTo>
                <a:lnTo>
                  <a:pt x="9127261" y="9323528"/>
                </a:lnTo>
                <a:cubicBezTo>
                  <a:pt x="9125971" y="9591403"/>
                  <a:pt x="9114234" y="9866496"/>
                  <a:pt x="9091406" y="10147907"/>
                </a:cubicBezTo>
                <a:cubicBezTo>
                  <a:pt x="8962560" y="11745743"/>
                  <a:pt x="8281576" y="12713856"/>
                  <a:pt x="7413062" y="13290856"/>
                </a:cubicBezTo>
                <a:cubicBezTo>
                  <a:pt x="7329229" y="13346415"/>
                  <a:pt x="7229403" y="13268940"/>
                  <a:pt x="7229403" y="13147121"/>
                </a:cubicBezTo>
                <a:lnTo>
                  <a:pt x="7229403" y="10385100"/>
                </a:lnTo>
                <a:cubicBezTo>
                  <a:pt x="7052450" y="12362576"/>
                  <a:pt x="6304914" y="13523924"/>
                  <a:pt x="5385069" y="14192966"/>
                </a:cubicBezTo>
                <a:cubicBezTo>
                  <a:pt x="4832542" y="14595035"/>
                  <a:pt x="4217850" y="14819209"/>
                  <a:pt x="3627405" y="14935615"/>
                </a:cubicBezTo>
                <a:cubicBezTo>
                  <a:pt x="3552600" y="14950440"/>
                  <a:pt x="3486823" y="14856593"/>
                  <a:pt x="3486823" y="14735934"/>
                </a:cubicBezTo>
                <a:lnTo>
                  <a:pt x="3486823" y="12696839"/>
                </a:lnTo>
                <a:cubicBezTo>
                  <a:pt x="2775916" y="15008450"/>
                  <a:pt x="1404660" y="16356587"/>
                  <a:pt x="0" y="17141520"/>
                </a:cubicBezTo>
                <a:lnTo>
                  <a:pt x="0" y="0"/>
                </a:lnTo>
                <a:lnTo>
                  <a:pt x="2110279" y="0"/>
                </a:lnTo>
                <a:cubicBezTo>
                  <a:pt x="2692857" y="1067631"/>
                  <a:pt x="3162711" y="2384315"/>
                  <a:pt x="3486823" y="3921822"/>
                </a:cubicBezTo>
                <a:lnTo>
                  <a:pt x="3486823" y="2001840"/>
                </a:lnTo>
                <a:cubicBezTo>
                  <a:pt x="3486823" y="1878602"/>
                  <a:pt x="3555566" y="1784756"/>
                  <a:pt x="3631661" y="1803061"/>
                </a:cubicBezTo>
                <a:cubicBezTo>
                  <a:pt x="4281435" y="1959300"/>
                  <a:pt x="4874459" y="2322439"/>
                  <a:pt x="5385069" y="2865793"/>
                </a:cubicBezTo>
                <a:cubicBezTo>
                  <a:pt x="6364113" y="3908158"/>
                  <a:pt x="7039940" y="5612603"/>
                  <a:pt x="7229403" y="7789502"/>
                </a:cubicBezTo>
                <a:lnTo>
                  <a:pt x="7229403" y="4583516"/>
                </a:lnTo>
                <a:cubicBezTo>
                  <a:pt x="7229403" y="4450094"/>
                  <a:pt x="7347801" y="4373007"/>
                  <a:pt x="7430216" y="4453704"/>
                </a:cubicBezTo>
                <a:cubicBezTo>
                  <a:pt x="8462527" y="5462681"/>
                  <a:pt x="9110107" y="7108343"/>
                  <a:pt x="9127261" y="9185079"/>
                </a:cubicBez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88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619F2C-DC7A-5C65-AC9C-890D47F0A1B0}"/>
              </a:ext>
            </a:extLst>
          </p:cNvPr>
          <p:cNvSpPr txBox="1"/>
          <p:nvPr userDrawn="1"/>
        </p:nvSpPr>
        <p:spPr>
          <a:xfrm>
            <a:off x="7369171" y="6864339"/>
            <a:ext cx="5617503" cy="34163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7200" b="1" kern="1200" spc="30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DEMOCRACY STARTS </a:t>
            </a:r>
            <a:r>
              <a:rPr lang="en-GB" sz="7200" b="1" kern="1200" spc="30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WITH CONNECTION</a:t>
            </a:r>
            <a:endParaRPr lang="en-US" sz="7200" b="1" kern="1200" spc="300">
              <a:solidFill>
                <a:schemeClr val="bg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48BEA9B-F0A7-CC3C-6698-9B681EC53CE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28974" y="12288644"/>
            <a:ext cx="4508960" cy="450896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9FD91C63-5B88-256E-FC1C-662DBE8B46B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40080" y="673175"/>
            <a:ext cx="12491861" cy="4016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5624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bg>
      <p:bgPr>
        <a:solidFill>
          <a:srgbClr val="59C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7C58238-4870-3DF3-4F12-23A45B1A7EB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17145000"/>
          </a:xfrm>
          <a:prstGeom prst="rect">
            <a:avLst/>
          </a:prstGeom>
        </p:spPr>
      </p:pic>
      <p:sp>
        <p:nvSpPr>
          <p:cNvPr id="7" name="Graphic 3">
            <a:extLst>
              <a:ext uri="{FF2B5EF4-FFF2-40B4-BE49-F238E27FC236}">
                <a16:creationId xmlns:a16="http://schemas.microsoft.com/office/drawing/2014/main" id="{A9BF5D1B-74DC-C89B-285B-F89920B33C54}"/>
              </a:ext>
            </a:extLst>
          </p:cNvPr>
          <p:cNvSpPr/>
          <p:nvPr/>
        </p:nvSpPr>
        <p:spPr>
          <a:xfrm>
            <a:off x="0" y="0"/>
            <a:ext cx="8828974" cy="17141519"/>
          </a:xfrm>
          <a:custGeom>
            <a:avLst/>
            <a:gdLst>
              <a:gd name="csX0" fmla="*/ 9127261 w 9127260"/>
              <a:gd name="csY0" fmla="*/ 9185079 h 17141519"/>
              <a:gd name="csX1" fmla="*/ 9127261 w 9127260"/>
              <a:gd name="csY1" fmla="*/ 9323528 h 17141519"/>
              <a:gd name="csX2" fmla="*/ 9091406 w 9127260"/>
              <a:gd name="csY2" fmla="*/ 10147907 h 17141519"/>
              <a:gd name="csX3" fmla="*/ 7413062 w 9127260"/>
              <a:gd name="csY3" fmla="*/ 13290856 h 17141519"/>
              <a:gd name="csX4" fmla="*/ 7229403 w 9127260"/>
              <a:gd name="csY4" fmla="*/ 13147121 h 17141519"/>
              <a:gd name="csX5" fmla="*/ 7229403 w 9127260"/>
              <a:gd name="csY5" fmla="*/ 10385100 h 17141519"/>
              <a:gd name="csX6" fmla="*/ 5385069 w 9127260"/>
              <a:gd name="csY6" fmla="*/ 14192966 h 17141519"/>
              <a:gd name="csX7" fmla="*/ 3627405 w 9127260"/>
              <a:gd name="csY7" fmla="*/ 14935615 h 17141519"/>
              <a:gd name="csX8" fmla="*/ 3486823 w 9127260"/>
              <a:gd name="csY8" fmla="*/ 14735934 h 17141519"/>
              <a:gd name="csX9" fmla="*/ 3486823 w 9127260"/>
              <a:gd name="csY9" fmla="*/ 12696839 h 17141519"/>
              <a:gd name="csX10" fmla="*/ 0 w 9127260"/>
              <a:gd name="csY10" fmla="*/ 17141520 h 17141519"/>
              <a:gd name="csX11" fmla="*/ 0 w 9127260"/>
              <a:gd name="csY11" fmla="*/ 0 h 17141519"/>
              <a:gd name="csX12" fmla="*/ 2110279 w 9127260"/>
              <a:gd name="csY12" fmla="*/ 0 h 17141519"/>
              <a:gd name="csX13" fmla="*/ 3486823 w 9127260"/>
              <a:gd name="csY13" fmla="*/ 3921822 h 17141519"/>
              <a:gd name="csX14" fmla="*/ 3486823 w 9127260"/>
              <a:gd name="csY14" fmla="*/ 2001840 h 17141519"/>
              <a:gd name="csX15" fmla="*/ 3631661 w 9127260"/>
              <a:gd name="csY15" fmla="*/ 1803061 h 17141519"/>
              <a:gd name="csX16" fmla="*/ 5385069 w 9127260"/>
              <a:gd name="csY16" fmla="*/ 2865793 h 17141519"/>
              <a:gd name="csX17" fmla="*/ 7229403 w 9127260"/>
              <a:gd name="csY17" fmla="*/ 7789502 h 17141519"/>
              <a:gd name="csX18" fmla="*/ 7229403 w 9127260"/>
              <a:gd name="csY18" fmla="*/ 4583516 h 17141519"/>
              <a:gd name="csX19" fmla="*/ 7430216 w 9127260"/>
              <a:gd name="csY19" fmla="*/ 4453704 h 17141519"/>
              <a:gd name="csX20" fmla="*/ 9127261 w 9127260"/>
              <a:gd name="csY20" fmla="*/ 9185079 h 1714151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</a:cxnLst>
            <a:rect l="l" t="t" r="r" b="b"/>
            <a:pathLst>
              <a:path w="9127260" h="17141519">
                <a:moveTo>
                  <a:pt x="9127261" y="9185079"/>
                </a:moveTo>
                <a:lnTo>
                  <a:pt x="9127261" y="9323528"/>
                </a:lnTo>
                <a:cubicBezTo>
                  <a:pt x="9125971" y="9591403"/>
                  <a:pt x="9114234" y="9866496"/>
                  <a:pt x="9091406" y="10147907"/>
                </a:cubicBezTo>
                <a:cubicBezTo>
                  <a:pt x="8962560" y="11745743"/>
                  <a:pt x="8281576" y="12713856"/>
                  <a:pt x="7413062" y="13290856"/>
                </a:cubicBezTo>
                <a:cubicBezTo>
                  <a:pt x="7329229" y="13346415"/>
                  <a:pt x="7229403" y="13268940"/>
                  <a:pt x="7229403" y="13147121"/>
                </a:cubicBezTo>
                <a:lnTo>
                  <a:pt x="7229403" y="10385100"/>
                </a:lnTo>
                <a:cubicBezTo>
                  <a:pt x="7052450" y="12362576"/>
                  <a:pt x="6304914" y="13523924"/>
                  <a:pt x="5385069" y="14192966"/>
                </a:cubicBezTo>
                <a:cubicBezTo>
                  <a:pt x="4832542" y="14595035"/>
                  <a:pt x="4217850" y="14819209"/>
                  <a:pt x="3627405" y="14935615"/>
                </a:cubicBezTo>
                <a:cubicBezTo>
                  <a:pt x="3552600" y="14950440"/>
                  <a:pt x="3486823" y="14856593"/>
                  <a:pt x="3486823" y="14735934"/>
                </a:cubicBezTo>
                <a:lnTo>
                  <a:pt x="3486823" y="12696839"/>
                </a:lnTo>
                <a:cubicBezTo>
                  <a:pt x="2775916" y="15008450"/>
                  <a:pt x="1404660" y="16356587"/>
                  <a:pt x="0" y="17141520"/>
                </a:cubicBezTo>
                <a:lnTo>
                  <a:pt x="0" y="0"/>
                </a:lnTo>
                <a:lnTo>
                  <a:pt x="2110279" y="0"/>
                </a:lnTo>
                <a:cubicBezTo>
                  <a:pt x="2692857" y="1067631"/>
                  <a:pt x="3162711" y="2384315"/>
                  <a:pt x="3486823" y="3921822"/>
                </a:cubicBezTo>
                <a:lnTo>
                  <a:pt x="3486823" y="2001840"/>
                </a:lnTo>
                <a:cubicBezTo>
                  <a:pt x="3486823" y="1878602"/>
                  <a:pt x="3555566" y="1784756"/>
                  <a:pt x="3631661" y="1803061"/>
                </a:cubicBezTo>
                <a:cubicBezTo>
                  <a:pt x="4281435" y="1959300"/>
                  <a:pt x="4874459" y="2322439"/>
                  <a:pt x="5385069" y="2865793"/>
                </a:cubicBezTo>
                <a:cubicBezTo>
                  <a:pt x="6364113" y="3908158"/>
                  <a:pt x="7039940" y="5612603"/>
                  <a:pt x="7229403" y="7789502"/>
                </a:cubicBezTo>
                <a:lnTo>
                  <a:pt x="7229403" y="4583516"/>
                </a:lnTo>
                <a:cubicBezTo>
                  <a:pt x="7229403" y="4450094"/>
                  <a:pt x="7347801" y="4373007"/>
                  <a:pt x="7430216" y="4453704"/>
                </a:cubicBezTo>
                <a:cubicBezTo>
                  <a:pt x="8462527" y="5462681"/>
                  <a:pt x="9110107" y="7108343"/>
                  <a:pt x="9127261" y="9185079"/>
                </a:cubicBez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88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FDC95F-E1EE-733B-DBB2-BEC4BBF71DA6}"/>
              </a:ext>
            </a:extLst>
          </p:cNvPr>
          <p:cNvSpPr txBox="1"/>
          <p:nvPr userDrawn="1"/>
        </p:nvSpPr>
        <p:spPr>
          <a:xfrm>
            <a:off x="8493186" y="13960376"/>
            <a:ext cx="4582734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7200" b="1" kern="1200" spc="30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SEE. HEAR. </a:t>
            </a:r>
          </a:p>
          <a:p>
            <a:r>
              <a:rPr lang="en-GB" sz="7200" b="1" kern="1200" spc="30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CELEBRATE.</a:t>
            </a:r>
            <a:endParaRPr lang="en-US" sz="7200" b="1" kern="1200" spc="300">
              <a:solidFill>
                <a:schemeClr val="bg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FACB98-F500-9F2A-3808-D16728903E7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421" y="12288644"/>
            <a:ext cx="4508960" cy="450896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97740581-2415-72DD-E7DD-8D0228A4092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40080" y="673175"/>
            <a:ext cx="12491861" cy="4016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1887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>
          <p15:clr>
            <a:srgbClr val="FBAE40"/>
          </p15:clr>
        </p15:guide>
        <p15:guide id="2" pos="432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bg>
      <p:bgPr>
        <a:solidFill>
          <a:srgbClr val="59C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7C58238-4870-3DF3-4F12-23A45B1A7EB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17145000"/>
          </a:xfrm>
          <a:prstGeom prst="rect">
            <a:avLst/>
          </a:prstGeom>
        </p:spPr>
      </p:pic>
      <p:sp>
        <p:nvSpPr>
          <p:cNvPr id="5" name="Graphic 3">
            <a:extLst>
              <a:ext uri="{FF2B5EF4-FFF2-40B4-BE49-F238E27FC236}">
                <a16:creationId xmlns:a16="http://schemas.microsoft.com/office/drawing/2014/main" id="{F55254B5-893B-27BC-AA1A-97FAF7E1DA59}"/>
              </a:ext>
            </a:extLst>
          </p:cNvPr>
          <p:cNvSpPr/>
          <p:nvPr userDrawn="1"/>
        </p:nvSpPr>
        <p:spPr>
          <a:xfrm>
            <a:off x="0" y="3481"/>
            <a:ext cx="8828974" cy="17141519"/>
          </a:xfrm>
          <a:custGeom>
            <a:avLst/>
            <a:gdLst>
              <a:gd name="csX0" fmla="*/ 9127261 w 9127260"/>
              <a:gd name="csY0" fmla="*/ 9185079 h 17141519"/>
              <a:gd name="csX1" fmla="*/ 9127261 w 9127260"/>
              <a:gd name="csY1" fmla="*/ 9323528 h 17141519"/>
              <a:gd name="csX2" fmla="*/ 9091406 w 9127260"/>
              <a:gd name="csY2" fmla="*/ 10147907 h 17141519"/>
              <a:gd name="csX3" fmla="*/ 7413062 w 9127260"/>
              <a:gd name="csY3" fmla="*/ 13290856 h 17141519"/>
              <a:gd name="csX4" fmla="*/ 7229403 w 9127260"/>
              <a:gd name="csY4" fmla="*/ 13147121 h 17141519"/>
              <a:gd name="csX5" fmla="*/ 7229403 w 9127260"/>
              <a:gd name="csY5" fmla="*/ 10385100 h 17141519"/>
              <a:gd name="csX6" fmla="*/ 5385069 w 9127260"/>
              <a:gd name="csY6" fmla="*/ 14192966 h 17141519"/>
              <a:gd name="csX7" fmla="*/ 3627405 w 9127260"/>
              <a:gd name="csY7" fmla="*/ 14935615 h 17141519"/>
              <a:gd name="csX8" fmla="*/ 3486823 w 9127260"/>
              <a:gd name="csY8" fmla="*/ 14735934 h 17141519"/>
              <a:gd name="csX9" fmla="*/ 3486823 w 9127260"/>
              <a:gd name="csY9" fmla="*/ 12696839 h 17141519"/>
              <a:gd name="csX10" fmla="*/ 0 w 9127260"/>
              <a:gd name="csY10" fmla="*/ 17141520 h 17141519"/>
              <a:gd name="csX11" fmla="*/ 0 w 9127260"/>
              <a:gd name="csY11" fmla="*/ 0 h 17141519"/>
              <a:gd name="csX12" fmla="*/ 2110279 w 9127260"/>
              <a:gd name="csY12" fmla="*/ 0 h 17141519"/>
              <a:gd name="csX13" fmla="*/ 3486823 w 9127260"/>
              <a:gd name="csY13" fmla="*/ 3921822 h 17141519"/>
              <a:gd name="csX14" fmla="*/ 3486823 w 9127260"/>
              <a:gd name="csY14" fmla="*/ 2001840 h 17141519"/>
              <a:gd name="csX15" fmla="*/ 3631661 w 9127260"/>
              <a:gd name="csY15" fmla="*/ 1803061 h 17141519"/>
              <a:gd name="csX16" fmla="*/ 5385069 w 9127260"/>
              <a:gd name="csY16" fmla="*/ 2865793 h 17141519"/>
              <a:gd name="csX17" fmla="*/ 7229403 w 9127260"/>
              <a:gd name="csY17" fmla="*/ 7789502 h 17141519"/>
              <a:gd name="csX18" fmla="*/ 7229403 w 9127260"/>
              <a:gd name="csY18" fmla="*/ 4583516 h 17141519"/>
              <a:gd name="csX19" fmla="*/ 7430216 w 9127260"/>
              <a:gd name="csY19" fmla="*/ 4453704 h 17141519"/>
              <a:gd name="csX20" fmla="*/ 9127261 w 9127260"/>
              <a:gd name="csY20" fmla="*/ 9185079 h 1714151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</a:cxnLst>
            <a:rect l="l" t="t" r="r" b="b"/>
            <a:pathLst>
              <a:path w="9127260" h="17141519">
                <a:moveTo>
                  <a:pt x="9127261" y="9185079"/>
                </a:moveTo>
                <a:lnTo>
                  <a:pt x="9127261" y="9323528"/>
                </a:lnTo>
                <a:cubicBezTo>
                  <a:pt x="9125971" y="9591403"/>
                  <a:pt x="9114234" y="9866496"/>
                  <a:pt x="9091406" y="10147907"/>
                </a:cubicBezTo>
                <a:cubicBezTo>
                  <a:pt x="8962560" y="11745743"/>
                  <a:pt x="8281576" y="12713856"/>
                  <a:pt x="7413062" y="13290856"/>
                </a:cubicBezTo>
                <a:cubicBezTo>
                  <a:pt x="7329229" y="13346415"/>
                  <a:pt x="7229403" y="13268940"/>
                  <a:pt x="7229403" y="13147121"/>
                </a:cubicBezTo>
                <a:lnTo>
                  <a:pt x="7229403" y="10385100"/>
                </a:lnTo>
                <a:cubicBezTo>
                  <a:pt x="7052450" y="12362576"/>
                  <a:pt x="6304914" y="13523924"/>
                  <a:pt x="5385069" y="14192966"/>
                </a:cubicBezTo>
                <a:cubicBezTo>
                  <a:pt x="4832542" y="14595035"/>
                  <a:pt x="4217850" y="14819209"/>
                  <a:pt x="3627405" y="14935615"/>
                </a:cubicBezTo>
                <a:cubicBezTo>
                  <a:pt x="3552600" y="14950440"/>
                  <a:pt x="3486823" y="14856593"/>
                  <a:pt x="3486823" y="14735934"/>
                </a:cubicBezTo>
                <a:lnTo>
                  <a:pt x="3486823" y="12696839"/>
                </a:lnTo>
                <a:cubicBezTo>
                  <a:pt x="2775916" y="15008450"/>
                  <a:pt x="1404660" y="16356587"/>
                  <a:pt x="0" y="17141520"/>
                </a:cubicBezTo>
                <a:lnTo>
                  <a:pt x="0" y="0"/>
                </a:lnTo>
                <a:lnTo>
                  <a:pt x="2110279" y="0"/>
                </a:lnTo>
                <a:cubicBezTo>
                  <a:pt x="2692857" y="1067631"/>
                  <a:pt x="3162711" y="2384315"/>
                  <a:pt x="3486823" y="3921822"/>
                </a:cubicBezTo>
                <a:lnTo>
                  <a:pt x="3486823" y="2001840"/>
                </a:lnTo>
                <a:cubicBezTo>
                  <a:pt x="3486823" y="1878602"/>
                  <a:pt x="3555566" y="1784756"/>
                  <a:pt x="3631661" y="1803061"/>
                </a:cubicBezTo>
                <a:cubicBezTo>
                  <a:pt x="4281435" y="1959300"/>
                  <a:pt x="4874459" y="2322439"/>
                  <a:pt x="5385069" y="2865793"/>
                </a:cubicBezTo>
                <a:cubicBezTo>
                  <a:pt x="6364113" y="3908158"/>
                  <a:pt x="7039940" y="5612603"/>
                  <a:pt x="7229403" y="7789502"/>
                </a:cubicBezTo>
                <a:lnTo>
                  <a:pt x="7229403" y="4583516"/>
                </a:lnTo>
                <a:cubicBezTo>
                  <a:pt x="7229403" y="4450094"/>
                  <a:pt x="7347801" y="4373007"/>
                  <a:pt x="7430216" y="4453704"/>
                </a:cubicBezTo>
                <a:cubicBezTo>
                  <a:pt x="8462527" y="5462681"/>
                  <a:pt x="9110107" y="7108343"/>
                  <a:pt x="9127261" y="9185079"/>
                </a:cubicBez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88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0E5A8CB-99BE-160D-ACA6-8012039773E7}"/>
              </a:ext>
            </a:extLst>
          </p:cNvPr>
          <p:cNvSpPr txBox="1"/>
          <p:nvPr userDrawn="1"/>
        </p:nvSpPr>
        <p:spPr>
          <a:xfrm>
            <a:off x="7693853" y="6310342"/>
            <a:ext cx="5401048" cy="45243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7200" b="1" kern="1200" spc="30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BUILDING THE EUROPE </a:t>
            </a:r>
          </a:p>
          <a:p>
            <a:r>
              <a:rPr lang="en-GB" sz="7200" b="1" kern="1200" spc="30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WE WANT TO LIVE IN</a:t>
            </a:r>
            <a:endParaRPr lang="en-US" sz="7200" b="1" kern="1200" spc="300">
              <a:solidFill>
                <a:schemeClr val="tx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8DA8DC5-B9D6-0380-2852-B98D9DFD41B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28974" y="12288644"/>
            <a:ext cx="4508960" cy="450896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5EA7A0BA-B130-92EF-2B25-2EA45EE17DA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40081" y="673176"/>
            <a:ext cx="12514816" cy="3476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1816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bg>
      <p:bgPr>
        <a:solidFill>
          <a:srgbClr val="59C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7C58238-4870-3DF3-4F12-23A45B1A7EB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17145000"/>
          </a:xfrm>
          <a:prstGeom prst="rect">
            <a:avLst/>
          </a:prstGeom>
        </p:spPr>
      </p:pic>
      <p:sp>
        <p:nvSpPr>
          <p:cNvPr id="7" name="Graphic 3">
            <a:extLst>
              <a:ext uri="{FF2B5EF4-FFF2-40B4-BE49-F238E27FC236}">
                <a16:creationId xmlns:a16="http://schemas.microsoft.com/office/drawing/2014/main" id="{A9BF5D1B-74DC-C89B-285B-F89920B33C54}"/>
              </a:ext>
            </a:extLst>
          </p:cNvPr>
          <p:cNvSpPr/>
          <p:nvPr/>
        </p:nvSpPr>
        <p:spPr>
          <a:xfrm>
            <a:off x="0" y="0"/>
            <a:ext cx="8828974" cy="17141519"/>
          </a:xfrm>
          <a:custGeom>
            <a:avLst/>
            <a:gdLst>
              <a:gd name="csX0" fmla="*/ 9127261 w 9127260"/>
              <a:gd name="csY0" fmla="*/ 9185079 h 17141519"/>
              <a:gd name="csX1" fmla="*/ 9127261 w 9127260"/>
              <a:gd name="csY1" fmla="*/ 9323528 h 17141519"/>
              <a:gd name="csX2" fmla="*/ 9091406 w 9127260"/>
              <a:gd name="csY2" fmla="*/ 10147907 h 17141519"/>
              <a:gd name="csX3" fmla="*/ 7413062 w 9127260"/>
              <a:gd name="csY3" fmla="*/ 13290856 h 17141519"/>
              <a:gd name="csX4" fmla="*/ 7229403 w 9127260"/>
              <a:gd name="csY4" fmla="*/ 13147121 h 17141519"/>
              <a:gd name="csX5" fmla="*/ 7229403 w 9127260"/>
              <a:gd name="csY5" fmla="*/ 10385100 h 17141519"/>
              <a:gd name="csX6" fmla="*/ 5385069 w 9127260"/>
              <a:gd name="csY6" fmla="*/ 14192966 h 17141519"/>
              <a:gd name="csX7" fmla="*/ 3627405 w 9127260"/>
              <a:gd name="csY7" fmla="*/ 14935615 h 17141519"/>
              <a:gd name="csX8" fmla="*/ 3486823 w 9127260"/>
              <a:gd name="csY8" fmla="*/ 14735934 h 17141519"/>
              <a:gd name="csX9" fmla="*/ 3486823 w 9127260"/>
              <a:gd name="csY9" fmla="*/ 12696839 h 17141519"/>
              <a:gd name="csX10" fmla="*/ 0 w 9127260"/>
              <a:gd name="csY10" fmla="*/ 17141520 h 17141519"/>
              <a:gd name="csX11" fmla="*/ 0 w 9127260"/>
              <a:gd name="csY11" fmla="*/ 0 h 17141519"/>
              <a:gd name="csX12" fmla="*/ 2110279 w 9127260"/>
              <a:gd name="csY12" fmla="*/ 0 h 17141519"/>
              <a:gd name="csX13" fmla="*/ 3486823 w 9127260"/>
              <a:gd name="csY13" fmla="*/ 3921822 h 17141519"/>
              <a:gd name="csX14" fmla="*/ 3486823 w 9127260"/>
              <a:gd name="csY14" fmla="*/ 2001840 h 17141519"/>
              <a:gd name="csX15" fmla="*/ 3631661 w 9127260"/>
              <a:gd name="csY15" fmla="*/ 1803061 h 17141519"/>
              <a:gd name="csX16" fmla="*/ 5385069 w 9127260"/>
              <a:gd name="csY16" fmla="*/ 2865793 h 17141519"/>
              <a:gd name="csX17" fmla="*/ 7229403 w 9127260"/>
              <a:gd name="csY17" fmla="*/ 7789502 h 17141519"/>
              <a:gd name="csX18" fmla="*/ 7229403 w 9127260"/>
              <a:gd name="csY18" fmla="*/ 4583516 h 17141519"/>
              <a:gd name="csX19" fmla="*/ 7430216 w 9127260"/>
              <a:gd name="csY19" fmla="*/ 4453704 h 17141519"/>
              <a:gd name="csX20" fmla="*/ 9127261 w 9127260"/>
              <a:gd name="csY20" fmla="*/ 9185079 h 1714151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</a:cxnLst>
            <a:rect l="l" t="t" r="r" b="b"/>
            <a:pathLst>
              <a:path w="9127260" h="17141519">
                <a:moveTo>
                  <a:pt x="9127261" y="9185079"/>
                </a:moveTo>
                <a:lnTo>
                  <a:pt x="9127261" y="9323528"/>
                </a:lnTo>
                <a:cubicBezTo>
                  <a:pt x="9125971" y="9591403"/>
                  <a:pt x="9114234" y="9866496"/>
                  <a:pt x="9091406" y="10147907"/>
                </a:cubicBezTo>
                <a:cubicBezTo>
                  <a:pt x="8962560" y="11745743"/>
                  <a:pt x="8281576" y="12713856"/>
                  <a:pt x="7413062" y="13290856"/>
                </a:cubicBezTo>
                <a:cubicBezTo>
                  <a:pt x="7329229" y="13346415"/>
                  <a:pt x="7229403" y="13268940"/>
                  <a:pt x="7229403" y="13147121"/>
                </a:cubicBezTo>
                <a:lnTo>
                  <a:pt x="7229403" y="10385100"/>
                </a:lnTo>
                <a:cubicBezTo>
                  <a:pt x="7052450" y="12362576"/>
                  <a:pt x="6304914" y="13523924"/>
                  <a:pt x="5385069" y="14192966"/>
                </a:cubicBezTo>
                <a:cubicBezTo>
                  <a:pt x="4832542" y="14595035"/>
                  <a:pt x="4217850" y="14819209"/>
                  <a:pt x="3627405" y="14935615"/>
                </a:cubicBezTo>
                <a:cubicBezTo>
                  <a:pt x="3552600" y="14950440"/>
                  <a:pt x="3486823" y="14856593"/>
                  <a:pt x="3486823" y="14735934"/>
                </a:cubicBezTo>
                <a:lnTo>
                  <a:pt x="3486823" y="12696839"/>
                </a:lnTo>
                <a:cubicBezTo>
                  <a:pt x="2775916" y="15008450"/>
                  <a:pt x="1404660" y="16356587"/>
                  <a:pt x="0" y="17141520"/>
                </a:cubicBezTo>
                <a:lnTo>
                  <a:pt x="0" y="0"/>
                </a:lnTo>
                <a:lnTo>
                  <a:pt x="2110279" y="0"/>
                </a:lnTo>
                <a:cubicBezTo>
                  <a:pt x="2692857" y="1067631"/>
                  <a:pt x="3162711" y="2384315"/>
                  <a:pt x="3486823" y="3921822"/>
                </a:cubicBezTo>
                <a:lnTo>
                  <a:pt x="3486823" y="2001840"/>
                </a:lnTo>
                <a:cubicBezTo>
                  <a:pt x="3486823" y="1878602"/>
                  <a:pt x="3555566" y="1784756"/>
                  <a:pt x="3631661" y="1803061"/>
                </a:cubicBezTo>
                <a:cubicBezTo>
                  <a:pt x="4281435" y="1959300"/>
                  <a:pt x="4874459" y="2322439"/>
                  <a:pt x="5385069" y="2865793"/>
                </a:cubicBezTo>
                <a:cubicBezTo>
                  <a:pt x="6364113" y="3908158"/>
                  <a:pt x="7039940" y="5612603"/>
                  <a:pt x="7229403" y="7789502"/>
                </a:cubicBezTo>
                <a:lnTo>
                  <a:pt x="7229403" y="4583516"/>
                </a:lnTo>
                <a:cubicBezTo>
                  <a:pt x="7229403" y="4450094"/>
                  <a:pt x="7347801" y="4373007"/>
                  <a:pt x="7430216" y="4453704"/>
                </a:cubicBezTo>
                <a:cubicBezTo>
                  <a:pt x="8462527" y="5462681"/>
                  <a:pt x="9110107" y="7108343"/>
                  <a:pt x="9127261" y="9185079"/>
                </a:cubicBez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88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2D1DDF-B458-EFDF-F649-D50DAF579DC4}"/>
              </a:ext>
            </a:extLst>
          </p:cNvPr>
          <p:cNvSpPr txBox="1"/>
          <p:nvPr userDrawn="1"/>
        </p:nvSpPr>
        <p:spPr>
          <a:xfrm>
            <a:off x="8828974" y="12852380"/>
            <a:ext cx="8295578" cy="34163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7200" b="1" i="0" kern="1200" spc="30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EXPLORE. </a:t>
            </a:r>
          </a:p>
          <a:p>
            <a:r>
              <a:rPr lang="en-GB" sz="7200" b="1" i="0" kern="1200" spc="30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CONNECT. </a:t>
            </a:r>
          </a:p>
          <a:p>
            <a:r>
              <a:rPr lang="en-GB" sz="7200" b="1" i="0" kern="1200" spc="30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CELEBRATE.</a:t>
            </a:r>
            <a:endParaRPr lang="en-US" sz="7200" b="1" i="0" kern="1200" spc="300">
              <a:solidFill>
                <a:schemeClr val="tx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A9B01DF-DD56-3E75-DA43-A546EA2CB27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421" y="12288644"/>
            <a:ext cx="4508960" cy="450896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9186242B-6F6E-5C55-856D-795753DCC9A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40080" y="673175"/>
            <a:ext cx="12491861" cy="4016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5780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>
          <p15:clr>
            <a:srgbClr val="FBAE40"/>
          </p15:clr>
        </p15:guide>
        <p15:guide id="2" pos="432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bg>
      <p:bgPr>
        <a:solidFill>
          <a:srgbClr val="59C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7C58238-4870-3DF3-4F12-23A45B1A7EB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171450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5BA7349A-D66F-CCE5-EA1B-4E67C9E1B85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9131388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1610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D6109-B2F8-C349-8812-84F76DC4B40E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EB3B2-95AA-804F-A4BA-CD7F6DDEA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4983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bg>
      <p:bgPr>
        <a:solidFill>
          <a:srgbClr val="59C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7C58238-4870-3DF3-4F12-23A45B1A7EB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5554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bg>
      <p:bgPr>
        <a:solidFill>
          <a:srgbClr val="59C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7C58238-4870-3DF3-4F12-23A45B1A7EB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171450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BEF8C0C9-8AA3-642F-50F9-65C85BCE0FF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9131388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5016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bg>
      <p:bgPr>
        <a:solidFill>
          <a:srgbClr val="59C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7C58238-4870-3DF3-4F12-23A45B1A7EB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171450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342FD77A-CCB4-72C1-059F-AA0BC416F9B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9131388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85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30D70E4-087A-D92C-5AA1-17099AA522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7884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CBD9555-DAD3-8981-5F0B-440EB561EC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4390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CBD9555-DAD3-8981-5F0B-440EB561EC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pic>
        <p:nvPicPr>
          <p:cNvPr id="5" name="Picture 4" descr="A group of women holding drinks&#10;&#10;AI-generated content may be incorrect.">
            <a:extLst>
              <a:ext uri="{FF2B5EF4-FFF2-40B4-BE49-F238E27FC236}">
                <a16:creationId xmlns:a16="http://schemas.microsoft.com/office/drawing/2014/main" id="{7CF0DFF1-50E9-941D-0843-226E5AB4E4A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7377544"/>
            <a:ext cx="13716001" cy="976745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5F7AC39-B5AD-4C56-605D-96DC784A7592}"/>
              </a:ext>
            </a:extLst>
          </p:cNvPr>
          <p:cNvSpPr txBox="1"/>
          <p:nvPr userDrawn="1"/>
        </p:nvSpPr>
        <p:spPr>
          <a:xfrm>
            <a:off x="818180" y="4856356"/>
            <a:ext cx="9178225" cy="34163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pPr lvl="0"/>
            <a:r>
              <a:rPr lang="en-GB"/>
              <a:t>JOIN THE </a:t>
            </a:r>
          </a:p>
          <a:p>
            <a:pPr lvl="0"/>
            <a:r>
              <a:rPr lang="en-GB">
                <a:solidFill>
                  <a:schemeClr val="bg1"/>
                </a:solidFill>
              </a:rPr>
              <a:t>FESTIVAL OF THE NEW EUROPEAN BAUHAUS!</a:t>
            </a:r>
            <a:endParaRPr lang="en-US">
              <a:solidFill>
                <a:schemeClr val="bg1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137DAAE-95B9-0B02-6C7F-E57D04B2C13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47626" y="12288644"/>
            <a:ext cx="4508960" cy="450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1733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30D70E4-087A-D92C-5AA1-17099AA522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pic>
        <p:nvPicPr>
          <p:cNvPr id="3" name="Picture 2" descr="A close up of a guitar&#10;&#10;AI-generated content may be incorrect.">
            <a:extLst>
              <a:ext uri="{FF2B5EF4-FFF2-40B4-BE49-F238E27FC236}">
                <a16:creationId xmlns:a16="http://schemas.microsoft.com/office/drawing/2014/main" id="{525C6052-A026-6B35-A834-78B459ABB1A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2797" y="-6662848"/>
            <a:ext cx="12902678" cy="1935401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B873208-E614-9E71-5607-A4AC020AA4E5}"/>
              </a:ext>
            </a:extLst>
          </p:cNvPr>
          <p:cNvSpPr txBox="1"/>
          <p:nvPr userDrawn="1"/>
        </p:nvSpPr>
        <p:spPr>
          <a:xfrm>
            <a:off x="647701" y="11190387"/>
            <a:ext cx="6210299" cy="45243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7200" b="1" kern="1200" spc="30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COME FOR </a:t>
            </a:r>
          </a:p>
          <a:p>
            <a:r>
              <a:rPr lang="en-GB" sz="7200" b="1" kern="1200" spc="30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THE CONCERT, </a:t>
            </a:r>
            <a:r>
              <a:rPr lang="en-GB" sz="7200" b="1" kern="1200" spc="30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STAY FOR THE COMMUNITY</a:t>
            </a:r>
            <a:endParaRPr lang="en-US" sz="7200" b="1" kern="1200" spc="300">
              <a:solidFill>
                <a:schemeClr val="bg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148C79-DECB-EAA3-8AF0-132F31A8841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47626" y="12288644"/>
            <a:ext cx="4508960" cy="450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3280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CBD9555-DAD3-8981-5F0B-440EB561EC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5F7AC39-B5AD-4C56-605D-96DC784A7592}"/>
              </a:ext>
            </a:extLst>
          </p:cNvPr>
          <p:cNvSpPr txBox="1"/>
          <p:nvPr userDrawn="1"/>
        </p:nvSpPr>
        <p:spPr>
          <a:xfrm>
            <a:off x="647700" y="4699755"/>
            <a:ext cx="8295578" cy="34163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7200" b="1" i="0" kern="1200" spc="30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DISCOVER</a:t>
            </a:r>
            <a:r>
              <a:rPr lang="en-GB" sz="7200" b="1" i="0" kern="1200" spc="30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 COMMUNITY </a:t>
            </a:r>
          </a:p>
          <a:p>
            <a:r>
              <a:rPr lang="en-GB" sz="7200" b="1" i="0" kern="1200" spc="30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POWER</a:t>
            </a:r>
            <a:endParaRPr lang="en-US" sz="7200" b="1" i="0" kern="1200" spc="300">
              <a:solidFill>
                <a:schemeClr val="tx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69BB089-D394-CAF5-667F-8C6ADC3FDE7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421" y="12288644"/>
            <a:ext cx="4508960" cy="4508960"/>
          </a:xfrm>
          <a:prstGeom prst="rect">
            <a:avLst/>
          </a:prstGeom>
        </p:spPr>
      </p:pic>
      <p:pic>
        <p:nvPicPr>
          <p:cNvPr id="2" name="Picture 1" descr="A couple of women hugging&#10;&#10;AI-generated content may be incorrect.">
            <a:extLst>
              <a:ext uri="{FF2B5EF4-FFF2-40B4-BE49-F238E27FC236}">
                <a16:creationId xmlns:a16="http://schemas.microsoft.com/office/drawing/2014/main" id="{7D122287-2182-FBE9-FC1D-6A3AB156608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1010039"/>
            <a:ext cx="19835592" cy="29753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7990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>
          <p15:clr>
            <a:srgbClr val="FBAE40"/>
          </p15:clr>
        </p15:guide>
        <p15:guide id="2" pos="432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30D70E4-087A-D92C-5AA1-17099AA522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pic>
        <p:nvPicPr>
          <p:cNvPr id="6" name="Picture 5" descr="A close-up of a person's hand&#10;&#10;AI-generated content may be incorrect.">
            <a:extLst>
              <a:ext uri="{FF2B5EF4-FFF2-40B4-BE49-F238E27FC236}">
                <a16:creationId xmlns:a16="http://schemas.microsoft.com/office/drawing/2014/main" id="{5E8C27C8-07CD-D43B-F518-964678B7C9C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402881">
            <a:off x="-940212" y="-196356"/>
            <a:ext cx="17053811" cy="2131726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B873208-E614-9E71-5607-A4AC020AA4E5}"/>
              </a:ext>
            </a:extLst>
          </p:cNvPr>
          <p:cNvSpPr txBox="1"/>
          <p:nvPr userDrawn="1"/>
        </p:nvSpPr>
        <p:spPr>
          <a:xfrm>
            <a:off x="647701" y="5156180"/>
            <a:ext cx="7435595" cy="34163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7200" b="1" kern="1200" spc="30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DEMOCRACY STARTS </a:t>
            </a:r>
            <a:r>
              <a:rPr lang="en-GB" sz="7200" b="1" kern="1200" spc="30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WITH CONNECTION</a:t>
            </a:r>
            <a:endParaRPr lang="en-US" sz="7200" b="1" kern="1200" spc="300">
              <a:solidFill>
                <a:schemeClr val="bg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BAEDAA5-19B9-2D52-604E-D97038693DF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47626" y="12288644"/>
            <a:ext cx="4508960" cy="450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1069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CBD9555-DAD3-8981-5F0B-440EB561EC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  <a:solidFill>
            <a:srgbClr val="F9D92F"/>
          </a:solidFill>
        </p:spPr>
      </p:pic>
      <p:pic>
        <p:nvPicPr>
          <p:cNvPr id="2" name="Picture 1" descr="A group of stars in the sky&#10;&#10;AI-generated content may be incorrect.">
            <a:extLst>
              <a:ext uri="{FF2B5EF4-FFF2-40B4-BE49-F238E27FC236}">
                <a16:creationId xmlns:a16="http://schemas.microsoft.com/office/drawing/2014/main" id="{5B8BF1D9-F19F-E4E1-AD97-9FC3A69FE9E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53312" y="-1197835"/>
            <a:ext cx="24469344" cy="18342835"/>
          </a:xfrm>
          <a:prstGeom prst="rect">
            <a:avLst/>
          </a:prstGeom>
        </p:spPr>
      </p:pic>
      <p:pic>
        <p:nvPicPr>
          <p:cNvPr id="3" name="Picture 2" descr="Close-up of hands holding each other's fingers&#10;&#10;AI-generated content may be incorrect.">
            <a:extLst>
              <a:ext uri="{FF2B5EF4-FFF2-40B4-BE49-F238E27FC236}">
                <a16:creationId xmlns:a16="http://schemas.microsoft.com/office/drawing/2014/main" id="{5DB53C01-271D-FDC1-FDB2-D2AF5524D1D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8258" y="6735580"/>
            <a:ext cx="15947136" cy="1063142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92355DA-172D-2E6B-6AA3-EF9EC641FC2C}"/>
              </a:ext>
            </a:extLst>
          </p:cNvPr>
          <p:cNvSpPr/>
          <p:nvPr userDrawn="1"/>
        </p:nvSpPr>
        <p:spPr>
          <a:xfrm>
            <a:off x="647700" y="6132075"/>
            <a:ext cx="2633472" cy="1749181"/>
          </a:xfrm>
          <a:prstGeom prst="rect">
            <a:avLst/>
          </a:prstGeom>
          <a:solidFill>
            <a:srgbClr val="59C2E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556215C-AEE5-C9D8-8639-49B1AC17194A}"/>
              </a:ext>
            </a:extLst>
          </p:cNvPr>
          <p:cNvSpPr txBox="1"/>
          <p:nvPr userDrawn="1"/>
        </p:nvSpPr>
        <p:spPr>
          <a:xfrm>
            <a:off x="647700" y="4699755"/>
            <a:ext cx="8295578" cy="34163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7200" b="1" kern="1200" spc="30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SEE. </a:t>
            </a:r>
          </a:p>
          <a:p>
            <a:r>
              <a:rPr lang="en-GB" sz="7200" b="1" kern="1200" spc="30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HEAR. </a:t>
            </a:r>
          </a:p>
          <a:p>
            <a:r>
              <a:rPr lang="en-GB" sz="7200" b="1" kern="1200" spc="30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CELEBRATE.</a:t>
            </a:r>
            <a:endParaRPr lang="en-US" sz="7200" b="1" kern="1200" spc="300">
              <a:solidFill>
                <a:schemeClr val="bg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01D0343-350F-F195-7B26-4F2D6ABB231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421" y="12288644"/>
            <a:ext cx="4508960" cy="450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373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>
          <p15:clr>
            <a:srgbClr val="FBAE40"/>
          </p15:clr>
        </p15:guide>
        <p15:guide id="2" pos="432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12816"/>
            <a:ext cx="11830050" cy="3313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64062"/>
            <a:ext cx="11830050" cy="10878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38D6109-B2F8-C349-8812-84F76DC4B40E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890879"/>
            <a:ext cx="462915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A4EB3B2-95AA-804F-A4BA-CD7F6DDEA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005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80" r:id="rId4"/>
    <p:sldLayoutId id="2147483672" r:id="rId5"/>
    <p:sldLayoutId id="2147483682" r:id="rId6"/>
    <p:sldLayoutId id="2147483683" r:id="rId7"/>
    <p:sldLayoutId id="2147483684" r:id="rId8"/>
    <p:sldLayoutId id="2147483681" r:id="rId9"/>
    <p:sldLayoutId id="2147483686" r:id="rId10"/>
    <p:sldLayoutId id="2147483685" r:id="rId11"/>
    <p:sldLayoutId id="2147483673" r:id="rId12"/>
    <p:sldLayoutId id="2147483674" r:id="rId13"/>
    <p:sldLayoutId id="2147483689" r:id="rId14"/>
    <p:sldLayoutId id="2147483690" r:id="rId15"/>
    <p:sldLayoutId id="2147483691" r:id="rId16"/>
    <p:sldLayoutId id="2147483692" r:id="rId17"/>
    <p:sldLayoutId id="2147483693" r:id="rId18"/>
    <p:sldLayoutId id="2147483687" r:id="rId19"/>
    <p:sldLayoutId id="2147483688" r:id="rId20"/>
    <p:sldLayoutId id="2147483675" r:id="rId21"/>
    <p:sldLayoutId id="2147483676" r:id="rId22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400" userDrawn="1">
          <p15:clr>
            <a:srgbClr val="F26B43"/>
          </p15:clr>
        </p15:guide>
        <p15:guide id="2" pos="432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sv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sv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sv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svg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sv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sv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D79F9E-8560-E266-0657-86E1596B87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yellow and blue circle&#10;&#10;AI-generated content may be incorrect.">
            <a:extLst>
              <a:ext uri="{FF2B5EF4-FFF2-40B4-BE49-F238E27FC236}">
                <a16:creationId xmlns:a16="http://schemas.microsoft.com/office/drawing/2014/main" id="{C9A598FB-A0D5-9458-5FCC-AC9F930762C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4640D71-F5BA-7E28-F131-330B8805B385}"/>
              </a:ext>
            </a:extLst>
          </p:cNvPr>
          <p:cNvSpPr txBox="1"/>
          <p:nvPr/>
        </p:nvSpPr>
        <p:spPr>
          <a:xfrm>
            <a:off x="1828800" y="14192071"/>
            <a:ext cx="80413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spc="300">
                <a:latin typeface="Impact" panose="020B0806030902050204" pitchFamily="34" charset="0"/>
              </a:rPr>
              <a:t>FEED TOOLKIT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4710D05-07D3-DF60-F567-17A560DDB0F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8600" y="-734787"/>
            <a:ext cx="8980715" cy="8980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6680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99982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9C2E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D3C6F4-C3DB-946D-5CAC-65A10CF4EC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815587-674B-8DA2-15D1-3C1B3C23E8F1}"/>
              </a:ext>
            </a:extLst>
          </p:cNvPr>
          <p:cNvSpPr txBox="1"/>
          <p:nvPr/>
        </p:nvSpPr>
        <p:spPr>
          <a:xfrm>
            <a:off x="1828800" y="13200165"/>
            <a:ext cx="8041341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>
                <a:latin typeface="Impact" panose="020B0806030902050204" pitchFamily="34" charset="0"/>
              </a:rPr>
              <a:t>OPTION 1</a:t>
            </a:r>
          </a:p>
          <a:p>
            <a:r>
              <a:rPr lang="en-US" sz="7200" b="1" spc="300">
                <a:solidFill>
                  <a:schemeClr val="bg1"/>
                </a:solidFill>
                <a:latin typeface="Impact" panose="020B0806030902050204" pitchFamily="34" charset="0"/>
              </a:rPr>
              <a:t>YOUR TURN!</a:t>
            </a:r>
          </a:p>
        </p:txBody>
      </p:sp>
    </p:spTree>
    <p:extLst>
      <p:ext uri="{BB962C8B-B14F-4D97-AF65-F5344CB8AC3E}">
        <p14:creationId xmlns:p14="http://schemas.microsoft.com/office/powerpoint/2010/main" val="33161404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4F3432-6474-BE3E-97AA-D8C0A8ADAC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B07BCCA-F823-19C6-FBE6-557E7B960C0C}"/>
              </a:ext>
            </a:extLst>
          </p:cNvPr>
          <p:cNvSpPr txBox="1"/>
          <p:nvPr/>
        </p:nvSpPr>
        <p:spPr>
          <a:xfrm>
            <a:off x="647700" y="9126498"/>
            <a:ext cx="8041341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>
                <a:latin typeface="Impact" panose="020B0806030902050204" pitchFamily="34" charset="0"/>
              </a:rPr>
              <a:t>ADD YOUR OWN</a:t>
            </a:r>
          </a:p>
          <a:p>
            <a:r>
              <a:rPr lang="en-US" sz="7200" b="1" spc="300">
                <a:solidFill>
                  <a:schemeClr val="bg1"/>
                </a:solidFill>
                <a:latin typeface="Impact" panose="020B0806030902050204" pitchFamily="34" charset="0"/>
              </a:rPr>
              <a:t>TEXT HERE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734A91-C8FC-CEAC-DDD1-B34BBDB645F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47626" y="12288644"/>
            <a:ext cx="4508960" cy="450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6488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C9E7E6-18A8-D74A-13D7-95248FBE6E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A1C53EC-65D2-8353-EB58-89F359365572}"/>
              </a:ext>
            </a:extLst>
          </p:cNvPr>
          <p:cNvSpPr txBox="1"/>
          <p:nvPr/>
        </p:nvSpPr>
        <p:spPr>
          <a:xfrm>
            <a:off x="647700" y="9126498"/>
            <a:ext cx="8041341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>
                <a:latin typeface="Impact" panose="020B0806030902050204" pitchFamily="34" charset="0"/>
              </a:rPr>
              <a:t>ADD YOUR OWN</a:t>
            </a:r>
          </a:p>
          <a:p>
            <a:r>
              <a:rPr lang="en-US" sz="7200" b="1" spc="300">
                <a:solidFill>
                  <a:schemeClr val="bg1"/>
                </a:solidFill>
                <a:latin typeface="Impact" panose="020B0806030902050204" pitchFamily="34" charset="0"/>
              </a:rPr>
              <a:t>TEXT HERE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14A509-71B3-01BC-15FC-323E4713D0A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47626" y="12288644"/>
            <a:ext cx="4508960" cy="450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3645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D92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9F7E41-EFF0-C645-26A1-CC72BC8442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77E91F6-5D61-4044-285D-B13555965057}"/>
              </a:ext>
            </a:extLst>
          </p:cNvPr>
          <p:cNvSpPr txBox="1"/>
          <p:nvPr/>
        </p:nvSpPr>
        <p:spPr>
          <a:xfrm>
            <a:off x="1828800" y="13708440"/>
            <a:ext cx="100203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/>
              <a:t>Images can be placed within the shape on the</a:t>
            </a:r>
            <a:br>
              <a:rPr lang="en-US" sz="3200"/>
            </a:br>
            <a:r>
              <a:rPr lang="en-US" sz="3200"/>
              <a:t> following slides by following the guidelines presented </a:t>
            </a:r>
            <a:br>
              <a:rPr lang="en-US" sz="3200"/>
            </a:br>
            <a:r>
              <a:rPr lang="en-US" sz="3200"/>
              <a:t>in the general toolkit.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A8D0648-3F9B-A92E-66BB-B2567AF01438}"/>
              </a:ext>
            </a:extLst>
          </p:cNvPr>
          <p:cNvSpPr txBox="1"/>
          <p:nvPr/>
        </p:nvSpPr>
        <p:spPr>
          <a:xfrm>
            <a:off x="1828800" y="11310405"/>
            <a:ext cx="8041341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>
                <a:latin typeface="Impact" panose="020B0806030902050204" pitchFamily="34" charset="0"/>
              </a:rPr>
              <a:t>OPTION 2</a:t>
            </a:r>
          </a:p>
          <a:p>
            <a:r>
              <a:rPr lang="en-US" sz="7200" b="1" spc="300">
                <a:solidFill>
                  <a:schemeClr val="bg1"/>
                </a:solidFill>
                <a:latin typeface="Impact" panose="020B0806030902050204" pitchFamily="34" charset="0"/>
              </a:rPr>
              <a:t>SHAPED</a:t>
            </a:r>
          </a:p>
        </p:txBody>
      </p:sp>
    </p:spTree>
    <p:extLst>
      <p:ext uri="{BB962C8B-B14F-4D97-AF65-F5344CB8AC3E}">
        <p14:creationId xmlns:p14="http://schemas.microsoft.com/office/powerpoint/2010/main" val="31638125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D92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F1BA66-FD4D-A5E2-8BA8-F81CB66F74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9A2413C-3836-B08D-6EEC-C88A5E30E79E}"/>
              </a:ext>
            </a:extLst>
          </p:cNvPr>
          <p:cNvSpPr txBox="1"/>
          <p:nvPr/>
        </p:nvSpPr>
        <p:spPr>
          <a:xfrm>
            <a:off x="1828800" y="13183136"/>
            <a:ext cx="8041341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>
                <a:latin typeface="Impact" panose="020B0806030902050204" pitchFamily="34" charset="0"/>
              </a:rPr>
              <a:t>OPTION 2</a:t>
            </a:r>
          </a:p>
          <a:p>
            <a:r>
              <a:rPr lang="en-US" sz="7200" b="1" spc="300">
                <a:solidFill>
                  <a:schemeClr val="bg1"/>
                </a:solidFill>
                <a:latin typeface="Impact" panose="020B0806030902050204" pitchFamily="34" charset="0"/>
              </a:rPr>
              <a:t>READY TO USE</a:t>
            </a:r>
          </a:p>
        </p:txBody>
      </p:sp>
    </p:spTree>
    <p:extLst>
      <p:ext uri="{BB962C8B-B14F-4D97-AF65-F5344CB8AC3E}">
        <p14:creationId xmlns:p14="http://schemas.microsoft.com/office/powerpoint/2010/main" val="32561312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33634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24086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23677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37861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9C2E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89A3E34-DE03-FB4E-3EB0-729CA0053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7DAEF33-8F8D-8355-AB1D-749924B3263A}"/>
              </a:ext>
            </a:extLst>
          </p:cNvPr>
          <p:cNvSpPr txBox="1"/>
          <p:nvPr/>
        </p:nvSpPr>
        <p:spPr>
          <a:xfrm>
            <a:off x="1828800" y="10753785"/>
            <a:ext cx="100203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/>
              <a:t>Cropped images: This can be done in either of these styles (see examples).</a:t>
            </a:r>
          </a:p>
          <a:p>
            <a:endParaRPr lang="en-US" sz="3200"/>
          </a:p>
          <a:p>
            <a:r>
              <a:rPr lang="en-US" sz="3200" b="1"/>
              <a:t>Do’s &amp; Don’ts: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/>
              <a:t>Ensure images are cleanly and intentionally cropped.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/>
              <a:t>If an image cannot be well cropped, use the brand shapes (shown on the next slides) to frame it.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/>
              <a:t>This cropped style is preferred; however, high image quality should always be </a:t>
            </a:r>
            <a:r>
              <a:rPr lang="en-US" sz="3200" err="1"/>
              <a:t>prioritised</a:t>
            </a:r>
            <a:r>
              <a:rPr lang="en-US" sz="3200"/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D59EF9A-DD3E-F728-C0EF-935030CEC082}"/>
              </a:ext>
            </a:extLst>
          </p:cNvPr>
          <p:cNvSpPr txBox="1"/>
          <p:nvPr/>
        </p:nvSpPr>
        <p:spPr>
          <a:xfrm>
            <a:off x="1828800" y="8355750"/>
            <a:ext cx="8041341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>
                <a:latin typeface="Impact" panose="020B0806030902050204" pitchFamily="34" charset="0"/>
              </a:rPr>
              <a:t>OPTION 1</a:t>
            </a:r>
          </a:p>
          <a:p>
            <a:r>
              <a:rPr lang="en-US" sz="7200" b="1" spc="300">
                <a:solidFill>
                  <a:schemeClr val="bg1"/>
                </a:solidFill>
                <a:latin typeface="Impact" panose="020B0806030902050204" pitchFamily="34" charset="0"/>
              </a:rPr>
              <a:t>CROPPED</a:t>
            </a:r>
          </a:p>
        </p:txBody>
      </p:sp>
    </p:spTree>
    <p:extLst>
      <p:ext uri="{BB962C8B-B14F-4D97-AF65-F5344CB8AC3E}">
        <p14:creationId xmlns:p14="http://schemas.microsoft.com/office/powerpoint/2010/main" val="35564767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91728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93280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60883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D92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3292106-55AD-E076-5639-FAA51E99EA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7D1FA84-69AF-C586-5683-3F46029EE5AB}"/>
              </a:ext>
            </a:extLst>
          </p:cNvPr>
          <p:cNvSpPr txBox="1"/>
          <p:nvPr/>
        </p:nvSpPr>
        <p:spPr>
          <a:xfrm>
            <a:off x="1828800" y="13183136"/>
            <a:ext cx="8041341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>
                <a:latin typeface="Impact" panose="020B0806030902050204" pitchFamily="34" charset="0"/>
              </a:rPr>
              <a:t>OPTION 2</a:t>
            </a:r>
          </a:p>
          <a:p>
            <a:r>
              <a:rPr lang="en-US" sz="7200" b="1" spc="300">
                <a:solidFill>
                  <a:schemeClr val="bg1"/>
                </a:solidFill>
                <a:latin typeface="Impact" panose="020B0806030902050204" pitchFamily="34" charset="0"/>
              </a:rPr>
              <a:t>NOW YOU!</a:t>
            </a:r>
          </a:p>
        </p:txBody>
      </p:sp>
    </p:spTree>
    <p:extLst>
      <p:ext uri="{BB962C8B-B14F-4D97-AF65-F5344CB8AC3E}">
        <p14:creationId xmlns:p14="http://schemas.microsoft.com/office/powerpoint/2010/main" val="6474442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9C2E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C9CA30-4FD4-36B2-6DAB-6F93EB318E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4F99EA63-1441-FD40-6939-224EC499E2D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171450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71DBDF38-F1B3-23AC-F578-0C46A7F2F3E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9131388" cy="17145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DD8578F-3BEA-4565-90EE-796A2B04AFFE}"/>
              </a:ext>
            </a:extLst>
          </p:cNvPr>
          <p:cNvSpPr txBox="1"/>
          <p:nvPr/>
        </p:nvSpPr>
        <p:spPr>
          <a:xfrm>
            <a:off x="647700" y="9126498"/>
            <a:ext cx="8041341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>
                <a:latin typeface="Impact" panose="020B0806030902050204" pitchFamily="34" charset="0"/>
              </a:rPr>
              <a:t>ADD YOUR OWN</a:t>
            </a:r>
          </a:p>
          <a:p>
            <a:r>
              <a:rPr lang="en-US" sz="7200" b="1" spc="300">
                <a:solidFill>
                  <a:schemeClr val="bg1"/>
                </a:solidFill>
                <a:latin typeface="Impact" panose="020B0806030902050204" pitchFamily="34" charset="0"/>
              </a:rPr>
              <a:t>TEXT HERE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CC35A96-B2BD-9FE7-9B31-C6B426BF712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47626" y="12288644"/>
            <a:ext cx="4508960" cy="450896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6C943175-FF1C-3498-1868-572DF5E16EB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40081" y="673175"/>
            <a:ext cx="12491858" cy="4016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0638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9C2E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6B3257A-A0D0-C3EB-1082-0865A9E704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6F077FC6-2751-6134-6D31-4F2E7D74600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17145000"/>
          </a:xfrm>
          <a:prstGeom prst="rect">
            <a:avLst/>
          </a:prstGeom>
        </p:spPr>
      </p:pic>
      <p:sp>
        <p:nvSpPr>
          <p:cNvPr id="3" name="Graphic 6">
            <a:extLst>
              <a:ext uri="{FF2B5EF4-FFF2-40B4-BE49-F238E27FC236}">
                <a16:creationId xmlns:a16="http://schemas.microsoft.com/office/drawing/2014/main" id="{2DECEB0D-FF8F-FE6D-3378-6D1871A09CC8}"/>
              </a:ext>
            </a:extLst>
          </p:cNvPr>
          <p:cNvSpPr/>
          <p:nvPr/>
        </p:nvSpPr>
        <p:spPr>
          <a:xfrm>
            <a:off x="0" y="0"/>
            <a:ext cx="9127260" cy="17141519"/>
          </a:xfrm>
          <a:custGeom>
            <a:avLst/>
            <a:gdLst>
              <a:gd name="csX0" fmla="*/ 9127261 w 9127260"/>
              <a:gd name="csY0" fmla="*/ 9185079 h 17141519"/>
              <a:gd name="csX1" fmla="*/ 9127261 w 9127260"/>
              <a:gd name="csY1" fmla="*/ 9323528 h 17141519"/>
              <a:gd name="csX2" fmla="*/ 9091406 w 9127260"/>
              <a:gd name="csY2" fmla="*/ 10147907 h 17141519"/>
              <a:gd name="csX3" fmla="*/ 7413062 w 9127260"/>
              <a:gd name="csY3" fmla="*/ 13290856 h 17141519"/>
              <a:gd name="csX4" fmla="*/ 7229403 w 9127260"/>
              <a:gd name="csY4" fmla="*/ 13147121 h 17141519"/>
              <a:gd name="csX5" fmla="*/ 7229403 w 9127260"/>
              <a:gd name="csY5" fmla="*/ 10385100 h 17141519"/>
              <a:gd name="csX6" fmla="*/ 5385069 w 9127260"/>
              <a:gd name="csY6" fmla="*/ 14192966 h 17141519"/>
              <a:gd name="csX7" fmla="*/ 3627405 w 9127260"/>
              <a:gd name="csY7" fmla="*/ 14935615 h 17141519"/>
              <a:gd name="csX8" fmla="*/ 3486823 w 9127260"/>
              <a:gd name="csY8" fmla="*/ 14735934 h 17141519"/>
              <a:gd name="csX9" fmla="*/ 3486823 w 9127260"/>
              <a:gd name="csY9" fmla="*/ 12696839 h 17141519"/>
              <a:gd name="csX10" fmla="*/ 0 w 9127260"/>
              <a:gd name="csY10" fmla="*/ 17141520 h 17141519"/>
              <a:gd name="csX11" fmla="*/ 0 w 9127260"/>
              <a:gd name="csY11" fmla="*/ 0 h 17141519"/>
              <a:gd name="csX12" fmla="*/ 2110279 w 9127260"/>
              <a:gd name="csY12" fmla="*/ 0 h 17141519"/>
              <a:gd name="csX13" fmla="*/ 3486823 w 9127260"/>
              <a:gd name="csY13" fmla="*/ 3921822 h 17141519"/>
              <a:gd name="csX14" fmla="*/ 3486823 w 9127260"/>
              <a:gd name="csY14" fmla="*/ 2001840 h 17141519"/>
              <a:gd name="csX15" fmla="*/ 3631661 w 9127260"/>
              <a:gd name="csY15" fmla="*/ 1803061 h 17141519"/>
              <a:gd name="csX16" fmla="*/ 5385069 w 9127260"/>
              <a:gd name="csY16" fmla="*/ 2865793 h 17141519"/>
              <a:gd name="csX17" fmla="*/ 7229403 w 9127260"/>
              <a:gd name="csY17" fmla="*/ 7789502 h 17141519"/>
              <a:gd name="csX18" fmla="*/ 7229403 w 9127260"/>
              <a:gd name="csY18" fmla="*/ 4583516 h 17141519"/>
              <a:gd name="csX19" fmla="*/ 7430216 w 9127260"/>
              <a:gd name="csY19" fmla="*/ 4453704 h 17141519"/>
              <a:gd name="csX20" fmla="*/ 9127261 w 9127260"/>
              <a:gd name="csY20" fmla="*/ 9185079 h 1714151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</a:cxnLst>
            <a:rect l="l" t="t" r="r" b="b"/>
            <a:pathLst>
              <a:path w="9127260" h="17141519">
                <a:moveTo>
                  <a:pt x="9127261" y="9185079"/>
                </a:moveTo>
                <a:lnTo>
                  <a:pt x="9127261" y="9323528"/>
                </a:lnTo>
                <a:cubicBezTo>
                  <a:pt x="9125971" y="9591403"/>
                  <a:pt x="9114234" y="9866496"/>
                  <a:pt x="9091406" y="10147907"/>
                </a:cubicBezTo>
                <a:cubicBezTo>
                  <a:pt x="8962560" y="11745743"/>
                  <a:pt x="8281576" y="12713856"/>
                  <a:pt x="7413062" y="13290856"/>
                </a:cubicBezTo>
                <a:cubicBezTo>
                  <a:pt x="7329229" y="13346415"/>
                  <a:pt x="7229403" y="13268940"/>
                  <a:pt x="7229403" y="13147121"/>
                </a:cubicBezTo>
                <a:lnTo>
                  <a:pt x="7229403" y="10385100"/>
                </a:lnTo>
                <a:cubicBezTo>
                  <a:pt x="7052450" y="12362576"/>
                  <a:pt x="6304914" y="13523924"/>
                  <a:pt x="5385069" y="14192966"/>
                </a:cubicBezTo>
                <a:cubicBezTo>
                  <a:pt x="4832542" y="14595035"/>
                  <a:pt x="4217850" y="14819209"/>
                  <a:pt x="3627405" y="14935615"/>
                </a:cubicBezTo>
                <a:cubicBezTo>
                  <a:pt x="3552600" y="14950440"/>
                  <a:pt x="3486823" y="14856593"/>
                  <a:pt x="3486823" y="14735934"/>
                </a:cubicBezTo>
                <a:lnTo>
                  <a:pt x="3486823" y="12696839"/>
                </a:lnTo>
                <a:cubicBezTo>
                  <a:pt x="2775916" y="15008450"/>
                  <a:pt x="1404660" y="16356587"/>
                  <a:pt x="0" y="17141520"/>
                </a:cubicBezTo>
                <a:lnTo>
                  <a:pt x="0" y="0"/>
                </a:lnTo>
                <a:lnTo>
                  <a:pt x="2110279" y="0"/>
                </a:lnTo>
                <a:cubicBezTo>
                  <a:pt x="2692857" y="1067631"/>
                  <a:pt x="3162711" y="2384315"/>
                  <a:pt x="3486823" y="3921822"/>
                </a:cubicBezTo>
                <a:lnTo>
                  <a:pt x="3486823" y="2001840"/>
                </a:lnTo>
                <a:cubicBezTo>
                  <a:pt x="3486823" y="1878602"/>
                  <a:pt x="3555566" y="1784756"/>
                  <a:pt x="3631661" y="1803061"/>
                </a:cubicBezTo>
                <a:cubicBezTo>
                  <a:pt x="4281435" y="1959300"/>
                  <a:pt x="4874459" y="2322439"/>
                  <a:pt x="5385069" y="2865793"/>
                </a:cubicBezTo>
                <a:cubicBezTo>
                  <a:pt x="6364113" y="3908158"/>
                  <a:pt x="7039940" y="5612603"/>
                  <a:pt x="7229403" y="7789502"/>
                </a:cubicBezTo>
                <a:lnTo>
                  <a:pt x="7229403" y="4583516"/>
                </a:lnTo>
                <a:cubicBezTo>
                  <a:pt x="7229403" y="4450094"/>
                  <a:pt x="7347801" y="4373007"/>
                  <a:pt x="7430216" y="4453704"/>
                </a:cubicBezTo>
                <a:cubicBezTo>
                  <a:pt x="8462527" y="5462681"/>
                  <a:pt x="9110107" y="7108343"/>
                  <a:pt x="9127261" y="918507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88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A75C888-011B-FC60-4530-066C95D7C9B3}"/>
              </a:ext>
            </a:extLst>
          </p:cNvPr>
          <p:cNvSpPr txBox="1"/>
          <p:nvPr/>
        </p:nvSpPr>
        <p:spPr>
          <a:xfrm>
            <a:off x="647700" y="9126498"/>
            <a:ext cx="8041341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>
                <a:latin typeface="Impact" panose="020B0806030902050204" pitchFamily="34" charset="0"/>
              </a:rPr>
              <a:t>ADD YOUR OWN</a:t>
            </a:r>
          </a:p>
          <a:p>
            <a:r>
              <a:rPr lang="en-US" sz="7200" b="1" spc="300">
                <a:solidFill>
                  <a:schemeClr val="bg1"/>
                </a:solidFill>
                <a:latin typeface="Impact" panose="020B0806030902050204" pitchFamily="34" charset="0"/>
              </a:rPr>
              <a:t>TEXT HERE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0CAD68B-7AEA-8C9C-AC24-987A64BE887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47626" y="12288644"/>
            <a:ext cx="4508960" cy="450896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776E213D-D84F-25D1-DF1B-6955D9E907A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640081" y="673175"/>
            <a:ext cx="12491858" cy="4016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330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9C2E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26449B0-76DF-399B-94FC-7118859780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C1F1D043-B758-E204-507E-FF5EB03065C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171450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508CADCD-2732-79E4-12EF-BBADF29247B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9131388" cy="17145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71ACE5A-4A9C-2819-11A1-EB604D2B3D8A}"/>
              </a:ext>
            </a:extLst>
          </p:cNvPr>
          <p:cNvSpPr txBox="1"/>
          <p:nvPr/>
        </p:nvSpPr>
        <p:spPr>
          <a:xfrm>
            <a:off x="647700" y="9126498"/>
            <a:ext cx="8041341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>
                <a:latin typeface="Impact" panose="020B0806030902050204" pitchFamily="34" charset="0"/>
              </a:rPr>
              <a:t>ADD YOUR OWN</a:t>
            </a:r>
          </a:p>
          <a:p>
            <a:r>
              <a:rPr lang="en-US" sz="7200" b="1" spc="300">
                <a:solidFill>
                  <a:schemeClr val="bg1"/>
                </a:solidFill>
                <a:latin typeface="Impact" panose="020B0806030902050204" pitchFamily="34" charset="0"/>
              </a:rPr>
              <a:t>TEXT HERE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39F66E3-0A1A-235E-AC41-C71E37375D2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47626" y="12288644"/>
            <a:ext cx="4508960" cy="450896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39198204-B564-3811-AE07-B7EECD69151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40080" y="673175"/>
            <a:ext cx="12491861" cy="4016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9934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9C2E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4EE7E77-AEE3-B70D-BBA4-17911398F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B78319D9-591C-6030-0030-D7984FE326D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17145000"/>
          </a:xfrm>
          <a:prstGeom prst="rect">
            <a:avLst/>
          </a:prstGeom>
        </p:spPr>
      </p:pic>
      <p:sp>
        <p:nvSpPr>
          <p:cNvPr id="3" name="Graphic 6">
            <a:extLst>
              <a:ext uri="{FF2B5EF4-FFF2-40B4-BE49-F238E27FC236}">
                <a16:creationId xmlns:a16="http://schemas.microsoft.com/office/drawing/2014/main" id="{DE7BE5AA-6643-B07C-76F7-29706E30B552}"/>
              </a:ext>
            </a:extLst>
          </p:cNvPr>
          <p:cNvSpPr/>
          <p:nvPr/>
        </p:nvSpPr>
        <p:spPr>
          <a:xfrm>
            <a:off x="0" y="0"/>
            <a:ext cx="9127260" cy="17141519"/>
          </a:xfrm>
          <a:custGeom>
            <a:avLst/>
            <a:gdLst>
              <a:gd name="csX0" fmla="*/ 9127261 w 9127260"/>
              <a:gd name="csY0" fmla="*/ 9185079 h 17141519"/>
              <a:gd name="csX1" fmla="*/ 9127261 w 9127260"/>
              <a:gd name="csY1" fmla="*/ 9323528 h 17141519"/>
              <a:gd name="csX2" fmla="*/ 9091406 w 9127260"/>
              <a:gd name="csY2" fmla="*/ 10147907 h 17141519"/>
              <a:gd name="csX3" fmla="*/ 7413062 w 9127260"/>
              <a:gd name="csY3" fmla="*/ 13290856 h 17141519"/>
              <a:gd name="csX4" fmla="*/ 7229403 w 9127260"/>
              <a:gd name="csY4" fmla="*/ 13147121 h 17141519"/>
              <a:gd name="csX5" fmla="*/ 7229403 w 9127260"/>
              <a:gd name="csY5" fmla="*/ 10385100 h 17141519"/>
              <a:gd name="csX6" fmla="*/ 5385069 w 9127260"/>
              <a:gd name="csY6" fmla="*/ 14192966 h 17141519"/>
              <a:gd name="csX7" fmla="*/ 3627405 w 9127260"/>
              <a:gd name="csY7" fmla="*/ 14935615 h 17141519"/>
              <a:gd name="csX8" fmla="*/ 3486823 w 9127260"/>
              <a:gd name="csY8" fmla="*/ 14735934 h 17141519"/>
              <a:gd name="csX9" fmla="*/ 3486823 w 9127260"/>
              <a:gd name="csY9" fmla="*/ 12696839 h 17141519"/>
              <a:gd name="csX10" fmla="*/ 0 w 9127260"/>
              <a:gd name="csY10" fmla="*/ 17141520 h 17141519"/>
              <a:gd name="csX11" fmla="*/ 0 w 9127260"/>
              <a:gd name="csY11" fmla="*/ 0 h 17141519"/>
              <a:gd name="csX12" fmla="*/ 2110279 w 9127260"/>
              <a:gd name="csY12" fmla="*/ 0 h 17141519"/>
              <a:gd name="csX13" fmla="*/ 3486823 w 9127260"/>
              <a:gd name="csY13" fmla="*/ 3921822 h 17141519"/>
              <a:gd name="csX14" fmla="*/ 3486823 w 9127260"/>
              <a:gd name="csY14" fmla="*/ 2001840 h 17141519"/>
              <a:gd name="csX15" fmla="*/ 3631661 w 9127260"/>
              <a:gd name="csY15" fmla="*/ 1803061 h 17141519"/>
              <a:gd name="csX16" fmla="*/ 5385069 w 9127260"/>
              <a:gd name="csY16" fmla="*/ 2865793 h 17141519"/>
              <a:gd name="csX17" fmla="*/ 7229403 w 9127260"/>
              <a:gd name="csY17" fmla="*/ 7789502 h 17141519"/>
              <a:gd name="csX18" fmla="*/ 7229403 w 9127260"/>
              <a:gd name="csY18" fmla="*/ 4583516 h 17141519"/>
              <a:gd name="csX19" fmla="*/ 7430216 w 9127260"/>
              <a:gd name="csY19" fmla="*/ 4453704 h 17141519"/>
              <a:gd name="csX20" fmla="*/ 9127261 w 9127260"/>
              <a:gd name="csY20" fmla="*/ 9185079 h 1714151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</a:cxnLst>
            <a:rect l="l" t="t" r="r" b="b"/>
            <a:pathLst>
              <a:path w="9127260" h="17141519">
                <a:moveTo>
                  <a:pt x="9127261" y="9185079"/>
                </a:moveTo>
                <a:lnTo>
                  <a:pt x="9127261" y="9323528"/>
                </a:lnTo>
                <a:cubicBezTo>
                  <a:pt x="9125971" y="9591403"/>
                  <a:pt x="9114234" y="9866496"/>
                  <a:pt x="9091406" y="10147907"/>
                </a:cubicBezTo>
                <a:cubicBezTo>
                  <a:pt x="8962560" y="11745743"/>
                  <a:pt x="8281576" y="12713856"/>
                  <a:pt x="7413062" y="13290856"/>
                </a:cubicBezTo>
                <a:cubicBezTo>
                  <a:pt x="7329229" y="13346415"/>
                  <a:pt x="7229403" y="13268940"/>
                  <a:pt x="7229403" y="13147121"/>
                </a:cubicBezTo>
                <a:lnTo>
                  <a:pt x="7229403" y="10385100"/>
                </a:lnTo>
                <a:cubicBezTo>
                  <a:pt x="7052450" y="12362576"/>
                  <a:pt x="6304914" y="13523924"/>
                  <a:pt x="5385069" y="14192966"/>
                </a:cubicBezTo>
                <a:cubicBezTo>
                  <a:pt x="4832542" y="14595035"/>
                  <a:pt x="4217850" y="14819209"/>
                  <a:pt x="3627405" y="14935615"/>
                </a:cubicBezTo>
                <a:cubicBezTo>
                  <a:pt x="3552600" y="14950440"/>
                  <a:pt x="3486823" y="14856593"/>
                  <a:pt x="3486823" y="14735934"/>
                </a:cubicBezTo>
                <a:lnTo>
                  <a:pt x="3486823" y="12696839"/>
                </a:lnTo>
                <a:cubicBezTo>
                  <a:pt x="2775916" y="15008450"/>
                  <a:pt x="1404660" y="16356587"/>
                  <a:pt x="0" y="17141520"/>
                </a:cubicBezTo>
                <a:lnTo>
                  <a:pt x="0" y="0"/>
                </a:lnTo>
                <a:lnTo>
                  <a:pt x="2110279" y="0"/>
                </a:lnTo>
                <a:cubicBezTo>
                  <a:pt x="2692857" y="1067631"/>
                  <a:pt x="3162711" y="2384315"/>
                  <a:pt x="3486823" y="3921822"/>
                </a:cubicBezTo>
                <a:lnTo>
                  <a:pt x="3486823" y="2001840"/>
                </a:lnTo>
                <a:cubicBezTo>
                  <a:pt x="3486823" y="1878602"/>
                  <a:pt x="3555566" y="1784756"/>
                  <a:pt x="3631661" y="1803061"/>
                </a:cubicBezTo>
                <a:cubicBezTo>
                  <a:pt x="4281435" y="1959300"/>
                  <a:pt x="4874459" y="2322439"/>
                  <a:pt x="5385069" y="2865793"/>
                </a:cubicBezTo>
                <a:cubicBezTo>
                  <a:pt x="6364113" y="3908158"/>
                  <a:pt x="7039940" y="5612603"/>
                  <a:pt x="7229403" y="7789502"/>
                </a:cubicBezTo>
                <a:lnTo>
                  <a:pt x="7229403" y="4583516"/>
                </a:lnTo>
                <a:cubicBezTo>
                  <a:pt x="7229403" y="4450094"/>
                  <a:pt x="7347801" y="4373007"/>
                  <a:pt x="7430216" y="4453704"/>
                </a:cubicBezTo>
                <a:cubicBezTo>
                  <a:pt x="8462527" y="5462681"/>
                  <a:pt x="9110107" y="7108343"/>
                  <a:pt x="9127261" y="918507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88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81C6861-597A-B0D9-CB9D-9060757BF015}"/>
              </a:ext>
            </a:extLst>
          </p:cNvPr>
          <p:cNvSpPr txBox="1"/>
          <p:nvPr/>
        </p:nvSpPr>
        <p:spPr>
          <a:xfrm>
            <a:off x="647700" y="9126498"/>
            <a:ext cx="8041341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>
                <a:latin typeface="Impact" panose="020B0806030902050204" pitchFamily="34" charset="0"/>
              </a:rPr>
              <a:t>ADD YOUR OWN</a:t>
            </a:r>
          </a:p>
          <a:p>
            <a:r>
              <a:rPr lang="en-US" sz="7200" b="1" spc="300">
                <a:solidFill>
                  <a:schemeClr val="bg1"/>
                </a:solidFill>
                <a:latin typeface="Impact" panose="020B0806030902050204" pitchFamily="34" charset="0"/>
              </a:rPr>
              <a:t>TEXT HERE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2C7C3E7-2289-7248-58EB-467CD303D36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47626" y="12288644"/>
            <a:ext cx="4508960" cy="450896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173026A-5F01-A3BA-6FC7-159E2344E8D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640080" y="673175"/>
            <a:ext cx="12491861" cy="4016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6520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9C2E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F103774-85D5-90EF-3B06-23E54A9CD2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2CCABC-5A89-3FB4-FA43-71A9BEA54EE5}"/>
              </a:ext>
            </a:extLst>
          </p:cNvPr>
          <p:cNvSpPr txBox="1"/>
          <p:nvPr/>
        </p:nvSpPr>
        <p:spPr>
          <a:xfrm>
            <a:off x="1828800" y="13200165"/>
            <a:ext cx="8041341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>
                <a:latin typeface="Impact" panose="020B0806030902050204" pitchFamily="34" charset="0"/>
              </a:rPr>
              <a:t>OPTION 1</a:t>
            </a:r>
          </a:p>
          <a:p>
            <a:r>
              <a:rPr lang="en-US" sz="7200" b="1" spc="300">
                <a:solidFill>
                  <a:schemeClr val="bg1"/>
                </a:solidFill>
                <a:latin typeface="Impact" panose="020B0806030902050204" pitchFamily="34" charset="0"/>
              </a:rPr>
              <a:t>READY TO USE</a:t>
            </a:r>
          </a:p>
        </p:txBody>
      </p:sp>
    </p:spTree>
    <p:extLst>
      <p:ext uri="{BB962C8B-B14F-4D97-AF65-F5344CB8AC3E}">
        <p14:creationId xmlns:p14="http://schemas.microsoft.com/office/powerpoint/2010/main" val="39787793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43253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176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99466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10080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34763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79497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11EA1F20B338741AEBEB7F1AA40D19D" ma:contentTypeVersion="13" ma:contentTypeDescription="Create a new document." ma:contentTypeScope="" ma:versionID="908e4c40c681778fd1c593a534b2801f">
  <xsd:schema xmlns:xsd="http://www.w3.org/2001/XMLSchema" xmlns:xs="http://www.w3.org/2001/XMLSchema" xmlns:p="http://schemas.microsoft.com/office/2006/metadata/properties" xmlns:ns2="a55ddbd4-9e93-4768-b6d6-365f65b952a6" xmlns:ns3="9e505876-9c7e-4c67-904d-4029f3100f1c" targetNamespace="http://schemas.microsoft.com/office/2006/metadata/properties" ma:root="true" ma:fieldsID="56916aaa70f34b302e4adeb198db4ac6" ns2:_="" ns3:_="">
    <xsd:import namespace="a55ddbd4-9e93-4768-b6d6-365f65b952a6"/>
    <xsd:import namespace="9e505876-9c7e-4c67-904d-4029f3100f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5ddbd4-9e93-4768-b6d6-365f65b952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505876-9c7e-4c67-904d-4029f3100f1c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3786dd9d-87eb-4df6-98f7-c8f83d1ca7ef}" ma:internalName="TaxCatchAll" ma:showField="CatchAllData" ma:web="9e505876-9c7e-4c67-904d-4029f3100f1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e505876-9c7e-4c67-904d-4029f3100f1c" xsi:nil="true"/>
    <lcf76f155ced4ddcb4097134ff3c332f xmlns="a55ddbd4-9e93-4768-b6d6-365f65b952a6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FB2CFAA-AB59-4FF3-9F84-78A96E67E3B1}">
  <ds:schemaRefs>
    <ds:schemaRef ds:uri="9e505876-9c7e-4c67-904d-4029f3100f1c"/>
    <ds:schemaRef ds:uri="a55ddbd4-9e93-4768-b6d6-365f65b952a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50FFEA0C-BA10-42F6-B5B2-7013BC805CB0}">
  <ds:schemaRefs>
    <ds:schemaRef ds:uri="9e505876-9c7e-4c67-904d-4029f3100f1c"/>
    <ds:schemaRef ds:uri="a55ddbd4-9e93-4768-b6d6-365f65b952a6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7095FEA-3BA4-45A8-ADD8-BD5104DE59F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Custom</PresentationFormat>
  <Slides>27</Slides>
  <Notes>1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Saray Sánchez Calpe</dc:creator>
  <cp:revision>1</cp:revision>
  <dcterms:created xsi:type="dcterms:W3CDTF">2026-02-09T11:14:25Z</dcterms:created>
  <dcterms:modified xsi:type="dcterms:W3CDTF">2026-05-26T12:35:16Z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0x010100E11EA1F20B338741AEBEB7F1AA40D19D</vt:lpwstr>
  </property>
  <property fmtid="{D5CDD505-2E9C-101B-9397-08002B2CF9AE}" pid="3" name="MediaServiceImageTags">
    <vt:lpwstr/>
  </property>
  <property fmtid="{D5CDD505-2E9C-101B-9397-08002B2CF9AE}" pid="4" name="Order">
    <vt:lpwstr>89800.0000000000</vt:lpwstr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_ExtendedDescription">
    <vt:lpwstr/>
  </property>
  <property fmtid="{D5CDD505-2E9C-101B-9397-08002B2CF9AE}" pid="9" name="TriggerFlowInfo">
    <vt:lpwstr/>
  </property>
  <property fmtid="{D5CDD505-2E9C-101B-9397-08002B2CF9AE}" pid="10" name="xd_Signature">
    <vt:lpwstr/>
  </property>
</Properties>
</file>