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4"/>
  </p:sldMasterIdLst>
  <p:sldIdLst>
    <p:sldId id="261" r:id="rId5"/>
    <p:sldId id="259" r:id="rId6"/>
  </p:sldIdLst>
  <p:sldSz cx="12599988" cy="125999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983">
          <p15:clr>
            <a:srgbClr val="A4A3A4"/>
          </p15:clr>
        </p15:guide>
        <p15:guide id="2" pos="403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FE2F5"/>
    <a:srgbClr val="C4EAF7"/>
    <a:srgbClr val="FFFF00"/>
    <a:srgbClr val="41719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0FD5D73-690D-4356-AD44-69781DB6AEB9}" v="5" dt="2021-01-18T16:50:31.44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1" d="100"/>
          <a:sy n="61" d="100"/>
        </p:scale>
        <p:origin x="2400" y="72"/>
      </p:cViewPr>
      <p:guideLst>
        <p:guide orient="horz" pos="3983"/>
        <p:guide pos="403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29" Type="http://schemas.microsoft.com/office/2015/10/relationships/revisionInfo" Target="revisionInfo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28" Type="http://schemas.microsoft.com/office/2016/11/relationships/changesInfo" Target="changesInfos/changesInfo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DELL'OSSO Christine (DIGIT)" userId="S::christine.dell'osso@ec.europa.eu::bcbf9a2f-1239-4714-8c94-7c4a06cd5a28" providerId="AD" clId="Web-{B0FD5D73-690D-4356-AD44-69781DB6AEB9}"/>
    <pc:docChg chg="modSld">
      <pc:chgData name="DELL'OSSO Christine (DIGIT)" userId="S::christine.dell'osso@ec.europa.eu::bcbf9a2f-1239-4714-8c94-7c4a06cd5a28" providerId="AD" clId="Web-{B0FD5D73-690D-4356-AD44-69781DB6AEB9}" dt="2021-01-18T16:50:31.445" v="3"/>
      <pc:docMkLst>
        <pc:docMk/>
      </pc:docMkLst>
      <pc:sldChg chg="addSp delSp modSp">
        <pc:chgData name="DELL'OSSO Christine (DIGIT)" userId="S::christine.dell'osso@ec.europa.eu::bcbf9a2f-1239-4714-8c94-7c4a06cd5a28" providerId="AD" clId="Web-{B0FD5D73-690D-4356-AD44-69781DB6AEB9}" dt="2021-01-18T16:50:31.445" v="3"/>
        <pc:sldMkLst>
          <pc:docMk/>
          <pc:sldMk cId="147854471" sldId="260"/>
        </pc:sldMkLst>
        <pc:grpChg chg="del">
          <ac:chgData name="DELL'OSSO Christine (DIGIT)" userId="S::christine.dell'osso@ec.europa.eu::bcbf9a2f-1239-4714-8c94-7c4a06cd5a28" providerId="AD" clId="Web-{B0FD5D73-690D-4356-AD44-69781DB6AEB9}" dt="2021-01-18T16:12:10.618" v="0"/>
          <ac:grpSpMkLst>
            <pc:docMk/>
            <pc:sldMk cId="147854471" sldId="260"/>
            <ac:grpSpMk id="18" creationId="{00000000-0000-0000-0000-000000000000}"/>
          </ac:grpSpMkLst>
        </pc:grpChg>
        <pc:picChg chg="add del mod">
          <ac:chgData name="DELL'OSSO Christine (DIGIT)" userId="S::christine.dell'osso@ec.europa.eu::bcbf9a2f-1239-4714-8c94-7c4a06cd5a28" providerId="AD" clId="Web-{B0FD5D73-690D-4356-AD44-69781DB6AEB9}" dt="2021-01-18T16:50:31.445" v="3"/>
          <ac:picMkLst>
            <pc:docMk/>
            <pc:sldMk cId="147854471" sldId="260"/>
            <ac:picMk id="5" creationId="{9D028E5E-9C77-4DA2-B56D-A3318FF6AD37}"/>
          </ac:picMkLst>
        </pc:picChg>
      </pc:sldChg>
    </pc:docChg>
  </pc:docChgLst>
</pc:chgInfo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44999" y="2062083"/>
            <a:ext cx="10709990" cy="4386662"/>
          </a:xfrm>
        </p:spPr>
        <p:txBody>
          <a:bodyPr anchor="b"/>
          <a:lstStyle>
            <a:lvl1pPr algn="ctr">
              <a:defRPr sz="8268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74999" y="6617911"/>
            <a:ext cx="9449991" cy="3042080"/>
          </a:xfrm>
        </p:spPr>
        <p:txBody>
          <a:bodyPr/>
          <a:lstStyle>
            <a:lvl1pPr marL="0" indent="0" algn="ctr">
              <a:buNone/>
              <a:defRPr sz="3307"/>
            </a:lvl1pPr>
            <a:lvl2pPr marL="630022" indent="0" algn="ctr">
              <a:buNone/>
              <a:defRPr sz="2756"/>
            </a:lvl2pPr>
            <a:lvl3pPr marL="1260043" indent="0" algn="ctr">
              <a:buNone/>
              <a:defRPr sz="2480"/>
            </a:lvl3pPr>
            <a:lvl4pPr marL="1890065" indent="0" algn="ctr">
              <a:buNone/>
              <a:defRPr sz="2205"/>
            </a:lvl4pPr>
            <a:lvl5pPr marL="2520086" indent="0" algn="ctr">
              <a:buNone/>
              <a:defRPr sz="2205"/>
            </a:lvl5pPr>
            <a:lvl6pPr marL="3150108" indent="0" algn="ctr">
              <a:buNone/>
              <a:defRPr sz="2205"/>
            </a:lvl6pPr>
            <a:lvl7pPr marL="3780130" indent="0" algn="ctr">
              <a:buNone/>
              <a:defRPr sz="2205"/>
            </a:lvl7pPr>
            <a:lvl8pPr marL="4410151" indent="0" algn="ctr">
              <a:buNone/>
              <a:defRPr sz="2205"/>
            </a:lvl8pPr>
            <a:lvl9pPr marL="5040173" indent="0" algn="ctr">
              <a:buNone/>
              <a:defRPr sz="2205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8545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17093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016867" y="670833"/>
            <a:ext cx="2716872" cy="1067790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66250" y="670833"/>
            <a:ext cx="7993117" cy="1067790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00135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32358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9687" y="3141251"/>
            <a:ext cx="10867490" cy="5241244"/>
          </a:xfrm>
        </p:spPr>
        <p:txBody>
          <a:bodyPr anchor="b"/>
          <a:lstStyle>
            <a:lvl1pPr>
              <a:defRPr sz="8268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9687" y="8432079"/>
            <a:ext cx="10867490" cy="2756246"/>
          </a:xfrm>
        </p:spPr>
        <p:txBody>
          <a:bodyPr/>
          <a:lstStyle>
            <a:lvl1pPr marL="0" indent="0">
              <a:buNone/>
              <a:defRPr sz="3307">
                <a:solidFill>
                  <a:schemeClr val="tx1"/>
                </a:solidFill>
              </a:defRPr>
            </a:lvl1pPr>
            <a:lvl2pPr marL="630022" indent="0">
              <a:buNone/>
              <a:defRPr sz="2756">
                <a:solidFill>
                  <a:schemeClr val="tx1">
                    <a:tint val="75000"/>
                  </a:schemeClr>
                </a:solidFill>
              </a:defRPr>
            </a:lvl2pPr>
            <a:lvl3pPr marL="1260043" indent="0">
              <a:buNone/>
              <a:defRPr sz="2480">
                <a:solidFill>
                  <a:schemeClr val="tx1">
                    <a:tint val="75000"/>
                  </a:schemeClr>
                </a:solidFill>
              </a:defRPr>
            </a:lvl3pPr>
            <a:lvl4pPr marL="1890065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4pPr>
            <a:lvl5pPr marL="2520086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5pPr>
            <a:lvl6pPr marL="3150108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6pPr>
            <a:lvl7pPr marL="3780130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7pPr>
            <a:lvl8pPr marL="4410151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8pPr>
            <a:lvl9pPr marL="5040173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892849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66249" y="3354163"/>
            <a:ext cx="5354995" cy="799457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78744" y="3354163"/>
            <a:ext cx="5354995" cy="799457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98810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7890" y="670836"/>
            <a:ext cx="10867490" cy="243541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7892" y="3088748"/>
            <a:ext cx="5330385" cy="1513748"/>
          </a:xfrm>
        </p:spPr>
        <p:txBody>
          <a:bodyPr anchor="b"/>
          <a:lstStyle>
            <a:lvl1pPr marL="0" indent="0">
              <a:buNone/>
              <a:defRPr sz="3307" b="1"/>
            </a:lvl1pPr>
            <a:lvl2pPr marL="630022" indent="0">
              <a:buNone/>
              <a:defRPr sz="2756" b="1"/>
            </a:lvl2pPr>
            <a:lvl3pPr marL="1260043" indent="0">
              <a:buNone/>
              <a:defRPr sz="2480" b="1"/>
            </a:lvl3pPr>
            <a:lvl4pPr marL="1890065" indent="0">
              <a:buNone/>
              <a:defRPr sz="2205" b="1"/>
            </a:lvl4pPr>
            <a:lvl5pPr marL="2520086" indent="0">
              <a:buNone/>
              <a:defRPr sz="2205" b="1"/>
            </a:lvl5pPr>
            <a:lvl6pPr marL="3150108" indent="0">
              <a:buNone/>
              <a:defRPr sz="2205" b="1"/>
            </a:lvl6pPr>
            <a:lvl7pPr marL="3780130" indent="0">
              <a:buNone/>
              <a:defRPr sz="2205" b="1"/>
            </a:lvl7pPr>
            <a:lvl8pPr marL="4410151" indent="0">
              <a:buNone/>
              <a:defRPr sz="2205" b="1"/>
            </a:lvl8pPr>
            <a:lvl9pPr marL="5040173" indent="0">
              <a:buNone/>
              <a:defRPr sz="2205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67892" y="4602496"/>
            <a:ext cx="5330385" cy="676957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78745" y="3088748"/>
            <a:ext cx="5356636" cy="1513748"/>
          </a:xfrm>
        </p:spPr>
        <p:txBody>
          <a:bodyPr anchor="b"/>
          <a:lstStyle>
            <a:lvl1pPr marL="0" indent="0">
              <a:buNone/>
              <a:defRPr sz="3307" b="1"/>
            </a:lvl1pPr>
            <a:lvl2pPr marL="630022" indent="0">
              <a:buNone/>
              <a:defRPr sz="2756" b="1"/>
            </a:lvl2pPr>
            <a:lvl3pPr marL="1260043" indent="0">
              <a:buNone/>
              <a:defRPr sz="2480" b="1"/>
            </a:lvl3pPr>
            <a:lvl4pPr marL="1890065" indent="0">
              <a:buNone/>
              <a:defRPr sz="2205" b="1"/>
            </a:lvl4pPr>
            <a:lvl5pPr marL="2520086" indent="0">
              <a:buNone/>
              <a:defRPr sz="2205" b="1"/>
            </a:lvl5pPr>
            <a:lvl6pPr marL="3150108" indent="0">
              <a:buNone/>
              <a:defRPr sz="2205" b="1"/>
            </a:lvl6pPr>
            <a:lvl7pPr marL="3780130" indent="0">
              <a:buNone/>
              <a:defRPr sz="2205" b="1"/>
            </a:lvl7pPr>
            <a:lvl8pPr marL="4410151" indent="0">
              <a:buNone/>
              <a:defRPr sz="2205" b="1"/>
            </a:lvl8pPr>
            <a:lvl9pPr marL="5040173" indent="0">
              <a:buNone/>
              <a:defRPr sz="2205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78745" y="4602496"/>
            <a:ext cx="5356636" cy="676957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70179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81346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48186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7890" y="839999"/>
            <a:ext cx="4063824" cy="2939997"/>
          </a:xfrm>
        </p:spPr>
        <p:txBody>
          <a:bodyPr anchor="b"/>
          <a:lstStyle>
            <a:lvl1pPr>
              <a:defRPr sz="441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56636" y="1814168"/>
            <a:ext cx="6378744" cy="8954158"/>
          </a:xfrm>
        </p:spPr>
        <p:txBody>
          <a:bodyPr/>
          <a:lstStyle>
            <a:lvl1pPr>
              <a:defRPr sz="4410"/>
            </a:lvl1pPr>
            <a:lvl2pPr>
              <a:defRPr sz="3858"/>
            </a:lvl2pPr>
            <a:lvl3pPr>
              <a:defRPr sz="3307"/>
            </a:lvl3pPr>
            <a:lvl4pPr>
              <a:defRPr sz="2756"/>
            </a:lvl4pPr>
            <a:lvl5pPr>
              <a:defRPr sz="2756"/>
            </a:lvl5pPr>
            <a:lvl6pPr>
              <a:defRPr sz="2756"/>
            </a:lvl6pPr>
            <a:lvl7pPr>
              <a:defRPr sz="2756"/>
            </a:lvl7pPr>
            <a:lvl8pPr>
              <a:defRPr sz="2756"/>
            </a:lvl8pPr>
            <a:lvl9pPr>
              <a:defRPr sz="2756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7890" y="3779996"/>
            <a:ext cx="4063824" cy="7002911"/>
          </a:xfrm>
        </p:spPr>
        <p:txBody>
          <a:bodyPr/>
          <a:lstStyle>
            <a:lvl1pPr marL="0" indent="0">
              <a:buNone/>
              <a:defRPr sz="2205"/>
            </a:lvl1pPr>
            <a:lvl2pPr marL="630022" indent="0">
              <a:buNone/>
              <a:defRPr sz="1929"/>
            </a:lvl2pPr>
            <a:lvl3pPr marL="1260043" indent="0">
              <a:buNone/>
              <a:defRPr sz="1654"/>
            </a:lvl3pPr>
            <a:lvl4pPr marL="1890065" indent="0">
              <a:buNone/>
              <a:defRPr sz="1378"/>
            </a:lvl4pPr>
            <a:lvl5pPr marL="2520086" indent="0">
              <a:buNone/>
              <a:defRPr sz="1378"/>
            </a:lvl5pPr>
            <a:lvl6pPr marL="3150108" indent="0">
              <a:buNone/>
              <a:defRPr sz="1378"/>
            </a:lvl6pPr>
            <a:lvl7pPr marL="3780130" indent="0">
              <a:buNone/>
              <a:defRPr sz="1378"/>
            </a:lvl7pPr>
            <a:lvl8pPr marL="4410151" indent="0">
              <a:buNone/>
              <a:defRPr sz="1378"/>
            </a:lvl8pPr>
            <a:lvl9pPr marL="5040173" indent="0">
              <a:buNone/>
              <a:defRPr sz="1378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30538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7890" y="839999"/>
            <a:ext cx="4063824" cy="2939997"/>
          </a:xfrm>
        </p:spPr>
        <p:txBody>
          <a:bodyPr anchor="b"/>
          <a:lstStyle>
            <a:lvl1pPr>
              <a:defRPr sz="441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356636" y="1814168"/>
            <a:ext cx="6378744" cy="8954158"/>
          </a:xfrm>
        </p:spPr>
        <p:txBody>
          <a:bodyPr anchor="t"/>
          <a:lstStyle>
            <a:lvl1pPr marL="0" indent="0">
              <a:buNone/>
              <a:defRPr sz="4410"/>
            </a:lvl1pPr>
            <a:lvl2pPr marL="630022" indent="0">
              <a:buNone/>
              <a:defRPr sz="3858"/>
            </a:lvl2pPr>
            <a:lvl3pPr marL="1260043" indent="0">
              <a:buNone/>
              <a:defRPr sz="3307"/>
            </a:lvl3pPr>
            <a:lvl4pPr marL="1890065" indent="0">
              <a:buNone/>
              <a:defRPr sz="2756"/>
            </a:lvl4pPr>
            <a:lvl5pPr marL="2520086" indent="0">
              <a:buNone/>
              <a:defRPr sz="2756"/>
            </a:lvl5pPr>
            <a:lvl6pPr marL="3150108" indent="0">
              <a:buNone/>
              <a:defRPr sz="2756"/>
            </a:lvl6pPr>
            <a:lvl7pPr marL="3780130" indent="0">
              <a:buNone/>
              <a:defRPr sz="2756"/>
            </a:lvl7pPr>
            <a:lvl8pPr marL="4410151" indent="0">
              <a:buNone/>
              <a:defRPr sz="2756"/>
            </a:lvl8pPr>
            <a:lvl9pPr marL="5040173" indent="0">
              <a:buNone/>
              <a:defRPr sz="2756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7890" y="3779996"/>
            <a:ext cx="4063824" cy="7002911"/>
          </a:xfrm>
        </p:spPr>
        <p:txBody>
          <a:bodyPr/>
          <a:lstStyle>
            <a:lvl1pPr marL="0" indent="0">
              <a:buNone/>
              <a:defRPr sz="2205"/>
            </a:lvl1pPr>
            <a:lvl2pPr marL="630022" indent="0">
              <a:buNone/>
              <a:defRPr sz="1929"/>
            </a:lvl2pPr>
            <a:lvl3pPr marL="1260043" indent="0">
              <a:buNone/>
              <a:defRPr sz="1654"/>
            </a:lvl3pPr>
            <a:lvl4pPr marL="1890065" indent="0">
              <a:buNone/>
              <a:defRPr sz="1378"/>
            </a:lvl4pPr>
            <a:lvl5pPr marL="2520086" indent="0">
              <a:buNone/>
              <a:defRPr sz="1378"/>
            </a:lvl5pPr>
            <a:lvl6pPr marL="3150108" indent="0">
              <a:buNone/>
              <a:defRPr sz="1378"/>
            </a:lvl6pPr>
            <a:lvl7pPr marL="3780130" indent="0">
              <a:buNone/>
              <a:defRPr sz="1378"/>
            </a:lvl7pPr>
            <a:lvl8pPr marL="4410151" indent="0">
              <a:buNone/>
              <a:defRPr sz="1378"/>
            </a:lvl8pPr>
            <a:lvl9pPr marL="5040173" indent="0">
              <a:buNone/>
              <a:defRPr sz="1378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34903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66249" y="670836"/>
            <a:ext cx="10867490" cy="243541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249" y="3354163"/>
            <a:ext cx="10867490" cy="79945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66249" y="11678325"/>
            <a:ext cx="2834997" cy="670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A54016-88F6-474C-90F1-9B6FFA5E6096}" type="datetimeFigureOut">
              <a:rPr lang="en-GB" smtClean="0"/>
              <a:t>08/04/2021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73746" y="11678325"/>
            <a:ext cx="4252496" cy="670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898742" y="11678325"/>
            <a:ext cx="2834997" cy="670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AF13A4-0A14-44C9-A737-CD87DFD929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29129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1260043" rtl="0" eaLnBrk="1" latinLnBrk="0" hangingPunct="1">
        <a:lnSpc>
          <a:spcPct val="90000"/>
        </a:lnSpc>
        <a:spcBef>
          <a:spcPct val="0"/>
        </a:spcBef>
        <a:buNone/>
        <a:defRPr sz="606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5011" indent="-315011" algn="l" defTabSz="1260043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3858" kern="1200">
          <a:solidFill>
            <a:schemeClr val="tx1"/>
          </a:solidFill>
          <a:latin typeface="+mn-lt"/>
          <a:ea typeface="+mn-ea"/>
          <a:cs typeface="+mn-cs"/>
        </a:defRPr>
      </a:lvl1pPr>
      <a:lvl2pPr marL="945032" indent="-315011" algn="l" defTabSz="1260043" rtl="0" eaLnBrk="1" latinLnBrk="0" hangingPunct="1">
        <a:lnSpc>
          <a:spcPct val="90000"/>
        </a:lnSpc>
        <a:spcBef>
          <a:spcPts val="689"/>
        </a:spcBef>
        <a:buFont typeface="Arial" panose="020B0604020202020204" pitchFamily="34" charset="0"/>
        <a:buChar char="•"/>
        <a:defRPr sz="3307" kern="1200">
          <a:solidFill>
            <a:schemeClr val="tx1"/>
          </a:solidFill>
          <a:latin typeface="+mn-lt"/>
          <a:ea typeface="+mn-ea"/>
          <a:cs typeface="+mn-cs"/>
        </a:defRPr>
      </a:lvl2pPr>
      <a:lvl3pPr marL="1575054" indent="-315011" algn="l" defTabSz="1260043" rtl="0" eaLnBrk="1" latinLnBrk="0" hangingPunct="1">
        <a:lnSpc>
          <a:spcPct val="90000"/>
        </a:lnSpc>
        <a:spcBef>
          <a:spcPts val="689"/>
        </a:spcBef>
        <a:buFont typeface="Arial" panose="020B0604020202020204" pitchFamily="34" charset="0"/>
        <a:buChar char="•"/>
        <a:defRPr sz="2756" kern="1200">
          <a:solidFill>
            <a:schemeClr val="tx1"/>
          </a:solidFill>
          <a:latin typeface="+mn-lt"/>
          <a:ea typeface="+mn-ea"/>
          <a:cs typeface="+mn-cs"/>
        </a:defRPr>
      </a:lvl3pPr>
      <a:lvl4pPr marL="2205076" indent="-315011" algn="l" defTabSz="1260043" rtl="0" eaLnBrk="1" latinLnBrk="0" hangingPunct="1">
        <a:lnSpc>
          <a:spcPct val="90000"/>
        </a:lnSpc>
        <a:spcBef>
          <a:spcPts val="689"/>
        </a:spcBef>
        <a:buFont typeface="Arial" panose="020B0604020202020204" pitchFamily="34" charset="0"/>
        <a:buChar char="•"/>
        <a:defRPr sz="2480" kern="1200">
          <a:solidFill>
            <a:schemeClr val="tx1"/>
          </a:solidFill>
          <a:latin typeface="+mn-lt"/>
          <a:ea typeface="+mn-ea"/>
          <a:cs typeface="+mn-cs"/>
        </a:defRPr>
      </a:lvl4pPr>
      <a:lvl5pPr marL="2835097" indent="-315011" algn="l" defTabSz="1260043" rtl="0" eaLnBrk="1" latinLnBrk="0" hangingPunct="1">
        <a:lnSpc>
          <a:spcPct val="90000"/>
        </a:lnSpc>
        <a:spcBef>
          <a:spcPts val="689"/>
        </a:spcBef>
        <a:buFont typeface="Arial" panose="020B0604020202020204" pitchFamily="34" charset="0"/>
        <a:buChar char="•"/>
        <a:defRPr sz="2480" kern="1200">
          <a:solidFill>
            <a:schemeClr val="tx1"/>
          </a:solidFill>
          <a:latin typeface="+mn-lt"/>
          <a:ea typeface="+mn-ea"/>
          <a:cs typeface="+mn-cs"/>
        </a:defRPr>
      </a:lvl5pPr>
      <a:lvl6pPr marL="3465119" indent="-315011" algn="l" defTabSz="1260043" rtl="0" eaLnBrk="1" latinLnBrk="0" hangingPunct="1">
        <a:lnSpc>
          <a:spcPct val="90000"/>
        </a:lnSpc>
        <a:spcBef>
          <a:spcPts val="689"/>
        </a:spcBef>
        <a:buFont typeface="Arial" panose="020B0604020202020204" pitchFamily="34" charset="0"/>
        <a:buChar char="•"/>
        <a:defRPr sz="2480" kern="1200">
          <a:solidFill>
            <a:schemeClr val="tx1"/>
          </a:solidFill>
          <a:latin typeface="+mn-lt"/>
          <a:ea typeface="+mn-ea"/>
          <a:cs typeface="+mn-cs"/>
        </a:defRPr>
      </a:lvl6pPr>
      <a:lvl7pPr marL="4095140" indent="-315011" algn="l" defTabSz="1260043" rtl="0" eaLnBrk="1" latinLnBrk="0" hangingPunct="1">
        <a:lnSpc>
          <a:spcPct val="90000"/>
        </a:lnSpc>
        <a:spcBef>
          <a:spcPts val="689"/>
        </a:spcBef>
        <a:buFont typeface="Arial" panose="020B0604020202020204" pitchFamily="34" charset="0"/>
        <a:buChar char="•"/>
        <a:defRPr sz="2480" kern="1200">
          <a:solidFill>
            <a:schemeClr val="tx1"/>
          </a:solidFill>
          <a:latin typeface="+mn-lt"/>
          <a:ea typeface="+mn-ea"/>
          <a:cs typeface="+mn-cs"/>
        </a:defRPr>
      </a:lvl7pPr>
      <a:lvl8pPr marL="4725162" indent="-315011" algn="l" defTabSz="1260043" rtl="0" eaLnBrk="1" latinLnBrk="0" hangingPunct="1">
        <a:lnSpc>
          <a:spcPct val="90000"/>
        </a:lnSpc>
        <a:spcBef>
          <a:spcPts val="689"/>
        </a:spcBef>
        <a:buFont typeface="Arial" panose="020B0604020202020204" pitchFamily="34" charset="0"/>
        <a:buChar char="•"/>
        <a:defRPr sz="2480" kern="1200">
          <a:solidFill>
            <a:schemeClr val="tx1"/>
          </a:solidFill>
          <a:latin typeface="+mn-lt"/>
          <a:ea typeface="+mn-ea"/>
          <a:cs typeface="+mn-cs"/>
        </a:defRPr>
      </a:lvl8pPr>
      <a:lvl9pPr marL="5355184" indent="-315011" algn="l" defTabSz="1260043" rtl="0" eaLnBrk="1" latinLnBrk="0" hangingPunct="1">
        <a:lnSpc>
          <a:spcPct val="90000"/>
        </a:lnSpc>
        <a:spcBef>
          <a:spcPts val="689"/>
        </a:spcBef>
        <a:buFont typeface="Arial" panose="020B0604020202020204" pitchFamily="34" charset="0"/>
        <a:buChar char="•"/>
        <a:defRPr sz="24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60043" rtl="0" eaLnBrk="1" latinLnBrk="0" hangingPunct="1">
        <a:defRPr sz="2480" kern="1200">
          <a:solidFill>
            <a:schemeClr val="tx1"/>
          </a:solidFill>
          <a:latin typeface="+mn-lt"/>
          <a:ea typeface="+mn-ea"/>
          <a:cs typeface="+mn-cs"/>
        </a:defRPr>
      </a:lvl1pPr>
      <a:lvl2pPr marL="630022" algn="l" defTabSz="1260043" rtl="0" eaLnBrk="1" latinLnBrk="0" hangingPunct="1">
        <a:defRPr sz="2480" kern="1200">
          <a:solidFill>
            <a:schemeClr val="tx1"/>
          </a:solidFill>
          <a:latin typeface="+mn-lt"/>
          <a:ea typeface="+mn-ea"/>
          <a:cs typeface="+mn-cs"/>
        </a:defRPr>
      </a:lvl2pPr>
      <a:lvl3pPr marL="1260043" algn="l" defTabSz="1260043" rtl="0" eaLnBrk="1" latinLnBrk="0" hangingPunct="1">
        <a:defRPr sz="2480" kern="1200">
          <a:solidFill>
            <a:schemeClr val="tx1"/>
          </a:solidFill>
          <a:latin typeface="+mn-lt"/>
          <a:ea typeface="+mn-ea"/>
          <a:cs typeface="+mn-cs"/>
        </a:defRPr>
      </a:lvl3pPr>
      <a:lvl4pPr marL="1890065" algn="l" defTabSz="1260043" rtl="0" eaLnBrk="1" latinLnBrk="0" hangingPunct="1">
        <a:defRPr sz="2480" kern="1200">
          <a:solidFill>
            <a:schemeClr val="tx1"/>
          </a:solidFill>
          <a:latin typeface="+mn-lt"/>
          <a:ea typeface="+mn-ea"/>
          <a:cs typeface="+mn-cs"/>
        </a:defRPr>
      </a:lvl4pPr>
      <a:lvl5pPr marL="2520086" algn="l" defTabSz="1260043" rtl="0" eaLnBrk="1" latinLnBrk="0" hangingPunct="1">
        <a:defRPr sz="2480" kern="1200">
          <a:solidFill>
            <a:schemeClr val="tx1"/>
          </a:solidFill>
          <a:latin typeface="+mn-lt"/>
          <a:ea typeface="+mn-ea"/>
          <a:cs typeface="+mn-cs"/>
        </a:defRPr>
      </a:lvl5pPr>
      <a:lvl6pPr marL="3150108" algn="l" defTabSz="1260043" rtl="0" eaLnBrk="1" latinLnBrk="0" hangingPunct="1">
        <a:defRPr sz="2480" kern="1200">
          <a:solidFill>
            <a:schemeClr val="tx1"/>
          </a:solidFill>
          <a:latin typeface="+mn-lt"/>
          <a:ea typeface="+mn-ea"/>
          <a:cs typeface="+mn-cs"/>
        </a:defRPr>
      </a:lvl6pPr>
      <a:lvl7pPr marL="3780130" algn="l" defTabSz="1260043" rtl="0" eaLnBrk="1" latinLnBrk="0" hangingPunct="1">
        <a:defRPr sz="2480" kern="1200">
          <a:solidFill>
            <a:schemeClr val="tx1"/>
          </a:solidFill>
          <a:latin typeface="+mn-lt"/>
          <a:ea typeface="+mn-ea"/>
          <a:cs typeface="+mn-cs"/>
        </a:defRPr>
      </a:lvl7pPr>
      <a:lvl8pPr marL="4410151" algn="l" defTabSz="1260043" rtl="0" eaLnBrk="1" latinLnBrk="0" hangingPunct="1">
        <a:defRPr sz="2480" kern="1200">
          <a:solidFill>
            <a:schemeClr val="tx1"/>
          </a:solidFill>
          <a:latin typeface="+mn-lt"/>
          <a:ea typeface="+mn-ea"/>
          <a:cs typeface="+mn-cs"/>
        </a:defRPr>
      </a:lvl8pPr>
      <a:lvl9pPr marL="5040173" algn="l" defTabSz="1260043" rtl="0" eaLnBrk="1" latinLnBrk="0" hangingPunct="1">
        <a:defRPr sz="24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 1" descr="IG NEB Conf_empty_Artboard 3 copy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599988" cy="12599988"/>
          </a:xfrm>
          <a:prstGeom prst="rect">
            <a:avLst/>
          </a:prstGeom>
        </p:spPr>
      </p:pic>
      <p:sp>
        <p:nvSpPr>
          <p:cNvPr id="10" name="Rectangle 9"/>
          <p:cNvSpPr/>
          <p:nvPr/>
        </p:nvSpPr>
        <p:spPr>
          <a:xfrm>
            <a:off x="2793649" y="7957895"/>
            <a:ext cx="5393910" cy="1112954"/>
          </a:xfrm>
          <a:prstGeom prst="rect">
            <a:avLst/>
          </a:prstGeom>
          <a:solidFill>
            <a:srgbClr val="AFE2F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Rectangle 10"/>
          <p:cNvSpPr/>
          <p:nvPr/>
        </p:nvSpPr>
        <p:spPr>
          <a:xfrm>
            <a:off x="2835293" y="1466920"/>
            <a:ext cx="5429692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8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22-23 April 2021</a:t>
            </a:r>
            <a:endParaRPr lang="fr-FR" sz="4800" dirty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2835293" y="5096789"/>
            <a:ext cx="9261819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54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#</a:t>
            </a:r>
            <a:r>
              <a:rPr lang="fr-FR" sz="5400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NewEuropeanBauhaus</a:t>
            </a:r>
            <a:r>
              <a:rPr lang="fr-FR" sz="60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/>
            </a:r>
            <a:br>
              <a:rPr lang="fr-FR" sz="60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</a:br>
            <a:r>
              <a:rPr lang="fr-FR" sz="66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Bold"/>
              </a:rPr>
              <a:t>CONFERENCE</a:t>
            </a:r>
            <a:endParaRPr lang="fr-FR" sz="6600" dirty="0">
              <a:latin typeface="Verdana" panose="020B0604030504040204" pitchFamily="34" charset="0"/>
              <a:ea typeface="Verdana" panose="020B0604030504040204" pitchFamily="34" charset="0"/>
              <a:cs typeface="ECSquareSansPro-Bold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2835293" y="3701839"/>
            <a:ext cx="9186072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40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beautiful</a:t>
            </a:r>
            <a:r>
              <a:rPr lang="fr-FR" sz="40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000" dirty="0">
                <a:solidFill>
                  <a:srgbClr val="AFE2F5"/>
                </a:solidFill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|</a:t>
            </a:r>
            <a:r>
              <a:rPr lang="fr-FR" sz="40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0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sustainable</a:t>
            </a:r>
            <a:r>
              <a:rPr lang="fr-FR" sz="4000" dirty="0">
                <a:solidFill>
                  <a:srgbClr val="AFE2F5"/>
                </a:solidFill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| </a:t>
            </a:r>
            <a:r>
              <a:rPr lang="fr-FR" sz="40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together</a:t>
            </a:r>
            <a:endParaRPr lang="fr-FR" sz="4000" dirty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835293" y="7957894"/>
            <a:ext cx="8710707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5400" i="1" dirty="0" smtClean="0">
                <a:latin typeface="Verdana" panose="020B0604030504040204" pitchFamily="34" charset="0"/>
                <a:ea typeface="Verdana" panose="020B0604030504040204" pitchFamily="34" charset="0"/>
                <a:cs typeface="EC Square Sans Cond Pro"/>
              </a:rPr>
              <a:t> </a:t>
            </a:r>
            <a:r>
              <a:rPr lang="fr-FR" sz="5400" i="1" dirty="0" err="1" smtClean="0">
                <a:latin typeface="Verdana" panose="020B0604030504040204" pitchFamily="34" charset="0"/>
                <a:ea typeface="Verdana" panose="020B0604030504040204" pitchFamily="34" charset="0"/>
                <a:cs typeface="EC Square Sans Cond Pro"/>
              </a:rPr>
              <a:t>Register</a:t>
            </a:r>
            <a:r>
              <a:rPr lang="fr-FR" sz="5400" i="1" dirty="0" smtClean="0">
                <a:latin typeface="Verdana" panose="020B0604030504040204" pitchFamily="34" charset="0"/>
                <a:ea typeface="Verdana" panose="020B0604030504040204" pitchFamily="34" charset="0"/>
                <a:cs typeface="EC Square Sans Cond Pro"/>
              </a:rPr>
              <a:t> </a:t>
            </a:r>
            <a:r>
              <a:rPr lang="fr-FR" sz="5400" i="1" dirty="0" err="1" smtClean="0">
                <a:latin typeface="Verdana" panose="020B0604030504040204" pitchFamily="34" charset="0"/>
                <a:ea typeface="Verdana" panose="020B0604030504040204" pitchFamily="34" charset="0"/>
                <a:cs typeface="EC Square Sans Cond Pro"/>
              </a:rPr>
              <a:t>now</a:t>
            </a:r>
            <a:r>
              <a:rPr lang="fr-FR" sz="5400" i="1" dirty="0" smtClean="0">
                <a:latin typeface="Verdana" panose="020B0604030504040204" pitchFamily="34" charset="0"/>
                <a:ea typeface="Verdana" panose="020B0604030504040204" pitchFamily="34" charset="0"/>
                <a:cs typeface="EC Square Sans Cond Pro"/>
              </a:rPr>
              <a:t>!</a:t>
            </a:r>
            <a:endParaRPr lang="fr-FR" sz="6000" i="1" dirty="0">
              <a:latin typeface="Verdana" panose="020B0604030504040204" pitchFamily="34" charset="0"/>
              <a:ea typeface="Verdana" panose="020B0604030504040204" pitchFamily="34" charset="0"/>
              <a:cs typeface="EC Square Sans Cond Pro"/>
            </a:endParaRPr>
          </a:p>
        </p:txBody>
      </p:sp>
    </p:spTree>
    <p:extLst>
      <p:ext uri="{BB962C8B-B14F-4D97-AF65-F5344CB8AC3E}">
        <p14:creationId xmlns:p14="http://schemas.microsoft.com/office/powerpoint/2010/main" val="28563344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 1" descr="IG NEB Conf_empty-01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594390" cy="12599988"/>
          </a:xfrm>
          <a:prstGeom prst="rect">
            <a:avLst/>
          </a:prstGeom>
        </p:spPr>
      </p:pic>
      <p:sp>
        <p:nvSpPr>
          <p:cNvPr id="6" name="Rectangle 5"/>
          <p:cNvSpPr/>
          <p:nvPr/>
        </p:nvSpPr>
        <p:spPr>
          <a:xfrm>
            <a:off x="1067062" y="4795371"/>
            <a:ext cx="4146069" cy="828000"/>
          </a:xfrm>
          <a:prstGeom prst="rect">
            <a:avLst/>
          </a:prstGeom>
          <a:solidFill>
            <a:srgbClr val="AFE2F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Rectangle 6"/>
          <p:cNvSpPr/>
          <p:nvPr/>
        </p:nvSpPr>
        <p:spPr>
          <a:xfrm>
            <a:off x="5723726" y="4795371"/>
            <a:ext cx="5340095" cy="828000"/>
          </a:xfrm>
          <a:prstGeom prst="rect">
            <a:avLst/>
          </a:prstGeom>
          <a:solidFill>
            <a:srgbClr val="AFE2F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Rectangle 8"/>
          <p:cNvSpPr/>
          <p:nvPr/>
        </p:nvSpPr>
        <p:spPr>
          <a:xfrm>
            <a:off x="734479" y="9009771"/>
            <a:ext cx="1097640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sz="36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europa.eu</a:t>
            </a:r>
            <a:r>
              <a:rPr lang="fr-FR" sz="36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/new-</a:t>
            </a:r>
            <a:r>
              <a:rPr lang="fr-FR" sz="36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european</a:t>
            </a:r>
            <a:r>
              <a:rPr lang="fr-FR" sz="36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-</a:t>
            </a:r>
            <a:r>
              <a:rPr lang="fr-FR" sz="36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bauhaus</a:t>
            </a:r>
            <a:r>
              <a:rPr lang="fr-FR" sz="36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/</a:t>
            </a:r>
            <a:r>
              <a:rPr lang="fr-FR" sz="36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conference</a:t>
            </a:r>
            <a:endParaRPr lang="fr-FR" sz="3600" dirty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3159196" y="5938562"/>
            <a:ext cx="4041649" cy="828000"/>
          </a:xfrm>
          <a:prstGeom prst="rect">
            <a:avLst/>
          </a:prstGeom>
          <a:solidFill>
            <a:srgbClr val="AFE2F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Rectangle 12"/>
          <p:cNvSpPr/>
          <p:nvPr/>
        </p:nvSpPr>
        <p:spPr>
          <a:xfrm>
            <a:off x="1067062" y="1185290"/>
            <a:ext cx="10643820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ts val="600"/>
              </a:spcBef>
            </a:pPr>
            <a:r>
              <a:rPr lang="fr-FR" sz="7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How </a:t>
            </a:r>
            <a:r>
              <a:rPr lang="fr-FR" sz="72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can</a:t>
            </a:r>
            <a:r>
              <a:rPr lang="fr-FR" sz="7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72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we</a:t>
            </a:r>
            <a:r>
              <a:rPr lang="fr-FR" sz="7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72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make</a:t>
            </a:r>
            <a:r>
              <a:rPr lang="fr-FR" sz="7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7200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our</a:t>
            </a:r>
            <a:r>
              <a:rPr lang="fr-FR" sz="72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living </a:t>
            </a:r>
            <a:r>
              <a:rPr lang="fr-FR" sz="72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spaces</a:t>
            </a:r>
            <a:r>
              <a:rPr lang="fr-FR" sz="7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72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and </a:t>
            </a:r>
            <a:r>
              <a:rPr lang="fr-FR" sz="7200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experiences</a:t>
            </a:r>
            <a:r>
              <a:rPr lang="fr-FR" sz="72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more </a:t>
            </a:r>
            <a:r>
              <a:rPr lang="fr-FR" sz="7200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beautiful</a:t>
            </a:r>
            <a:r>
              <a:rPr lang="fr-FR" sz="7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, </a:t>
            </a:r>
            <a:r>
              <a:rPr lang="fr-FR" sz="72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sustainable</a:t>
            </a:r>
            <a:r>
              <a:rPr lang="fr-FR" sz="72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, and </a:t>
            </a:r>
            <a:r>
              <a:rPr lang="fr-FR" sz="7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inclusive?</a:t>
            </a:r>
          </a:p>
        </p:txBody>
      </p:sp>
    </p:spTree>
    <p:extLst>
      <p:ext uri="{BB962C8B-B14F-4D97-AF65-F5344CB8AC3E}">
        <p14:creationId xmlns:p14="http://schemas.microsoft.com/office/powerpoint/2010/main" val="29757567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2094E9F29D6C04F85860C631ABC812A" ma:contentTypeVersion="12" ma:contentTypeDescription="Create a new document." ma:contentTypeScope="" ma:versionID="7a18746a3ebdf4c6555125538ca9ee44">
  <xsd:schema xmlns:xsd="http://www.w3.org/2001/XMLSchema" xmlns:xs="http://www.w3.org/2001/XMLSchema" xmlns:p="http://schemas.microsoft.com/office/2006/metadata/properties" xmlns:ns2="1700ab43-7395-48ff-866c-657c86ba7f4e" xmlns:ns3="e6c3bc29-9e11-4027-900b-c73633d7928a" targetNamespace="http://schemas.microsoft.com/office/2006/metadata/properties" ma:root="true" ma:fieldsID="e3932d604ee287a8b97e5254781a2b72" ns2:_="" ns3:_="">
    <xsd:import namespace="1700ab43-7395-48ff-866c-657c86ba7f4e"/>
    <xsd:import namespace="e6c3bc29-9e11-4027-900b-c73633d7928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700ab43-7395-48ff-866c-657c86ba7f4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6c3bc29-9e11-4027-900b-c73633d7928a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0225E54-A836-4FFA-B71C-DDCD53413994}">
  <ds:schemaRefs>
    <ds:schemaRef ds:uri="e6c3bc29-9e11-4027-900b-c73633d7928a"/>
    <ds:schemaRef ds:uri="http://purl.org/dc/terms/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schemas.openxmlformats.org/package/2006/metadata/core-properties"/>
    <ds:schemaRef ds:uri="1700ab43-7395-48ff-866c-657c86ba7f4e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37D9FBB6-64A6-41D2-B349-7CCA5151FF0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700ab43-7395-48ff-866c-657c86ba7f4e"/>
    <ds:schemaRef ds:uri="e6c3bc29-9e11-4027-900b-c73633d7928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F87259C9-24C4-4A06-BC02-F07073F962EE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1163</TotalTime>
  <Words>34</Words>
  <Application>Microsoft Office PowerPoint</Application>
  <PresentationFormat>Custom</PresentationFormat>
  <Paragraphs>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Calibri</vt:lpstr>
      <vt:lpstr>EC Square Sans Cond Pro</vt:lpstr>
      <vt:lpstr>Verdana</vt:lpstr>
      <vt:lpstr>ECSquareSansPro-Regular</vt:lpstr>
      <vt:lpstr>ECSquareSansPro-Bold</vt:lpstr>
      <vt:lpstr>Calibri Light</vt:lpstr>
      <vt:lpstr>Arial</vt:lpstr>
      <vt:lpstr>Office Theme</vt:lpstr>
      <vt:lpstr>PowerPoint Presentation</vt:lpstr>
      <vt:lpstr>PowerPoint Presentation</vt:lpstr>
    </vt:vector>
  </TitlesOfParts>
  <Company>European Commission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MANTZANA Kassiani (TAXUD)</dc:creator>
  <cp:lastModifiedBy>MANTZANA Kassiani (JRC)</cp:lastModifiedBy>
  <cp:revision>26</cp:revision>
  <dcterms:created xsi:type="dcterms:W3CDTF">2021-01-17T10:40:17Z</dcterms:created>
  <dcterms:modified xsi:type="dcterms:W3CDTF">2021-04-08T08:48:40Z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0x01010062094E9F29D6C04F85860C631ABC812A</vt:lpwstr>
  </property>
</Properties>
</file>