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  <p:sldId id="264" r:id="rId6"/>
    <p:sldId id="260" r:id="rId7"/>
  </p:sldIdLst>
  <p:sldSz cx="13030200" cy="648335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5">
          <p15:clr>
            <a:srgbClr val="A4A3A4"/>
          </p15:clr>
        </p15:guide>
        <p15:guide id="2" pos="41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5" d="100"/>
          <a:sy n="115" d="100"/>
        </p:scale>
        <p:origin x="56" y="84"/>
      </p:cViewPr>
      <p:guideLst>
        <p:guide orient="horz" pos="3825"/>
        <p:guide pos="41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7265" y="2014041"/>
            <a:ext cx="11075670" cy="1389718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54530" y="3673898"/>
            <a:ext cx="9121140" cy="1656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5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54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3462278" y="246127"/>
            <a:ext cx="4178260" cy="52287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27497" y="246127"/>
            <a:ext cx="12317612" cy="52287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5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04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9296" y="4166153"/>
            <a:ext cx="11075670" cy="1287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29296" y="2747921"/>
            <a:ext cx="11075670" cy="141823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04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27497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392603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15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451250"/>
            <a:ext cx="5757268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1510" y="2056062"/>
            <a:ext cx="5757268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619162" y="1451250"/>
            <a:ext cx="5759529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19162" y="2056062"/>
            <a:ext cx="5759529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28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03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1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1" y="258133"/>
            <a:ext cx="4286846" cy="10985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4446" y="258134"/>
            <a:ext cx="7284244" cy="55333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51511" y="1356701"/>
            <a:ext cx="4286846" cy="44347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22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54010" y="4538345"/>
            <a:ext cx="7818120" cy="535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554010" y="579299"/>
            <a:ext cx="7818120" cy="38900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54010" y="5074122"/>
            <a:ext cx="7818120" cy="7608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76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512782"/>
            <a:ext cx="11727180" cy="4278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515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7F524-3816-A745-8816-DE9BC0ABCBE1}" type="datetimeFigureOut">
              <a:rPr lang="fr-FR" smtClean="0"/>
              <a:t>08/04/2021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51985" y="6009106"/>
            <a:ext cx="412623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383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1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Twitter NEB conf_empty_1 copy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6"/>
            <a:ext cx="13030200" cy="6521206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3690365" y="-13747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3705306" y="-207706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849807" y="1174960"/>
            <a:ext cx="4118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22-23 April 2021</a:t>
            </a:r>
            <a:endParaRPr lang="fr-FR" sz="36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49807" y="2974956"/>
            <a:ext cx="81803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#</a:t>
            </a:r>
            <a:r>
              <a:rPr lang="fr-FR" sz="40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NewEuropeanBauhaus</a:t>
            </a:r>
            <a:r>
              <a:rPr lang="fr-FR" sz="40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4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Bold"/>
              </a:rPr>
              <a:t>CONFERENCE</a:t>
            </a:r>
            <a:endParaRPr lang="fr-FR" sz="4400" dirty="0">
              <a:latin typeface="Verdana" panose="020B0604030504040204" pitchFamily="34" charset="0"/>
              <a:ea typeface="Verdana" panose="020B0604030504040204" pitchFamily="34" charset="0"/>
              <a:cs typeface="ECSquareSansPro-Bold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49807" y="2256579"/>
            <a:ext cx="8177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beautiful</a:t>
            </a: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2400" dirty="0">
                <a:solidFill>
                  <a:srgbClr val="AFE2F5"/>
                </a:solidFill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|</a:t>
            </a: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sustainable</a:t>
            </a:r>
            <a:r>
              <a:rPr lang="fr-FR" sz="2400" dirty="0">
                <a:solidFill>
                  <a:srgbClr val="AFE2F5"/>
                </a:solidFill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| </a:t>
            </a:r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together</a:t>
            </a:r>
            <a:endParaRPr lang="fr-FR" sz="24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30" y="2224514"/>
            <a:ext cx="29582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Register</a:t>
            </a:r>
            <a:endParaRPr lang="fr-FR" sz="4400" i="1" dirty="0" smtClean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  <a:p>
            <a:r>
              <a:rPr lang="fr-FR" sz="4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now</a:t>
            </a:r>
            <a:r>
              <a:rPr lang="fr-FR" sz="4400" i="1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!</a:t>
            </a:r>
            <a:endParaRPr lang="fr-FR" sz="4800" i="1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089843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Twitter NEB conf_empty_1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6"/>
            <a:ext cx="13030200" cy="65212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42327" y="1070473"/>
            <a:ext cx="4118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22-23 April 2021</a:t>
            </a:r>
            <a:endParaRPr lang="fr-FR" sz="36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42327" y="2932910"/>
            <a:ext cx="818039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#</a:t>
            </a:r>
            <a:r>
              <a:rPr lang="fr-FR" sz="44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NewEuropeanBauhaus</a:t>
            </a:r>
            <a:r>
              <a:rPr lang="fr-FR" sz="44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8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Bold"/>
              </a:rPr>
              <a:t>CONFERENCE</a:t>
            </a:r>
            <a:endParaRPr lang="fr-FR" sz="4800" dirty="0">
              <a:latin typeface="Verdana" panose="020B0604030504040204" pitchFamily="34" charset="0"/>
              <a:ea typeface="Verdana" panose="020B0604030504040204" pitchFamily="34" charset="0"/>
              <a:cs typeface="ECSquareSansPro-Bol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42327" y="2152092"/>
            <a:ext cx="8177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beautiful</a:t>
            </a: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2400" dirty="0">
                <a:solidFill>
                  <a:srgbClr val="AFE2F5"/>
                </a:solidFill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|</a:t>
            </a:r>
            <a:r>
              <a:rPr lang="fr-FR" sz="24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sustainable</a:t>
            </a:r>
            <a:r>
              <a:rPr lang="fr-FR" sz="2400" dirty="0">
                <a:solidFill>
                  <a:srgbClr val="AFE2F5"/>
                </a:solidFill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| </a:t>
            </a:r>
            <a:r>
              <a:rPr lang="fr-FR" sz="24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together</a:t>
            </a:r>
            <a:endParaRPr lang="fr-FR" sz="24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1836517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Twitter NEB conf_empty-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6"/>
            <a:ext cx="13030200" cy="6521206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62452" y="2231721"/>
            <a:ext cx="3599702" cy="598855"/>
          </a:xfrm>
          <a:prstGeom prst="rect">
            <a:avLst/>
          </a:prstGeom>
          <a:solidFill>
            <a:srgbClr val="AFE2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5760166" y="2231721"/>
            <a:ext cx="2680023" cy="598855"/>
          </a:xfrm>
          <a:prstGeom prst="rect">
            <a:avLst/>
          </a:prstGeom>
          <a:solidFill>
            <a:srgbClr val="AFE2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34479" y="9009771"/>
            <a:ext cx="113150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800" dirty="0" err="1">
                <a:latin typeface="ECSquareSansPro-Regular"/>
                <a:cs typeface="ECSquareSansPro-Regular"/>
              </a:rPr>
              <a:t>europa.eu</a:t>
            </a:r>
            <a:r>
              <a:rPr lang="fr-FR" sz="4800" dirty="0">
                <a:latin typeface="ECSquareSansPro-Regular"/>
                <a:cs typeface="ECSquareSansPro-Regular"/>
              </a:rPr>
              <a:t>/new-</a:t>
            </a:r>
            <a:r>
              <a:rPr lang="fr-FR" sz="4800" dirty="0" err="1">
                <a:latin typeface="ECSquareSansPro-Regular"/>
                <a:cs typeface="ECSquareSansPro-Regular"/>
              </a:rPr>
              <a:t>european</a:t>
            </a:r>
            <a:r>
              <a:rPr lang="fr-FR" sz="4800" dirty="0">
                <a:latin typeface="ECSquareSansPro-Regular"/>
                <a:cs typeface="ECSquareSansPro-Regular"/>
              </a:rPr>
              <a:t>-</a:t>
            </a:r>
            <a:r>
              <a:rPr lang="fr-FR" sz="4800" dirty="0" err="1">
                <a:latin typeface="ECSquareSansPro-Regular"/>
                <a:cs typeface="ECSquareSansPro-Regular"/>
              </a:rPr>
              <a:t>bauhaus</a:t>
            </a:r>
            <a:r>
              <a:rPr lang="fr-FR" sz="4800" dirty="0">
                <a:latin typeface="ECSquareSansPro-Regular"/>
                <a:cs typeface="ECSquareSansPro-Regular"/>
              </a:rPr>
              <a:t>/</a:t>
            </a:r>
            <a:r>
              <a:rPr lang="fr-FR" sz="4800" dirty="0" err="1">
                <a:latin typeface="ECSquareSansPro-Regular"/>
                <a:cs typeface="ECSquareSansPro-Regular"/>
              </a:rPr>
              <a:t>conference</a:t>
            </a:r>
            <a:endParaRPr lang="fr-FR" sz="4800" dirty="0">
              <a:latin typeface="ECSquareSansPro-Regular"/>
              <a:cs typeface="ECSquareSansPro-Regular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86879" y="9162171"/>
            <a:ext cx="113150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800" dirty="0" err="1">
                <a:latin typeface="ECSquareSansPro-Regular"/>
                <a:cs typeface="ECSquareSansPro-Regular"/>
              </a:rPr>
              <a:t>europa.eu</a:t>
            </a:r>
            <a:r>
              <a:rPr lang="fr-FR" sz="4800" dirty="0">
                <a:latin typeface="ECSquareSansPro-Regular"/>
                <a:cs typeface="ECSquareSansPro-Regular"/>
              </a:rPr>
              <a:t>/new-</a:t>
            </a:r>
            <a:r>
              <a:rPr lang="fr-FR" sz="4800" dirty="0" err="1">
                <a:latin typeface="ECSquareSansPro-Regular"/>
                <a:cs typeface="ECSquareSansPro-Regular"/>
              </a:rPr>
              <a:t>european</a:t>
            </a:r>
            <a:r>
              <a:rPr lang="fr-FR" sz="4800" dirty="0">
                <a:latin typeface="ECSquareSansPro-Regular"/>
                <a:cs typeface="ECSquareSansPro-Regular"/>
              </a:rPr>
              <a:t>-</a:t>
            </a:r>
            <a:r>
              <a:rPr lang="fr-FR" sz="4800" dirty="0" err="1">
                <a:latin typeface="ECSquareSansPro-Regular"/>
                <a:cs typeface="ECSquareSansPro-Regular"/>
              </a:rPr>
              <a:t>bauhaus</a:t>
            </a:r>
            <a:r>
              <a:rPr lang="fr-FR" sz="4800" dirty="0">
                <a:latin typeface="ECSquareSansPro-Regular"/>
                <a:cs typeface="ECSquareSansPro-Regular"/>
              </a:rPr>
              <a:t>/</a:t>
            </a:r>
            <a:r>
              <a:rPr lang="fr-FR" sz="4800" dirty="0" err="1">
                <a:latin typeface="ECSquareSansPro-Regular"/>
                <a:cs typeface="ECSquareSansPro-Regular"/>
              </a:rPr>
              <a:t>conference</a:t>
            </a:r>
            <a:endParaRPr lang="fr-FR" sz="4800" dirty="0">
              <a:latin typeface="ECSquareSansPro-Regular"/>
              <a:cs typeface="ECSquareSansPro-Regular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39279" y="9314571"/>
            <a:ext cx="113150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800" dirty="0" err="1">
                <a:latin typeface="ECSquareSansPro-Regular"/>
                <a:cs typeface="ECSquareSansPro-Regular"/>
              </a:rPr>
              <a:t>europa.eu</a:t>
            </a:r>
            <a:r>
              <a:rPr lang="fr-FR" sz="4800" dirty="0">
                <a:latin typeface="ECSquareSansPro-Regular"/>
                <a:cs typeface="ECSquareSansPro-Regular"/>
              </a:rPr>
              <a:t>/new-</a:t>
            </a:r>
            <a:r>
              <a:rPr lang="fr-FR" sz="4800" dirty="0" err="1">
                <a:latin typeface="ECSquareSansPro-Regular"/>
                <a:cs typeface="ECSquareSansPro-Regular"/>
              </a:rPr>
              <a:t>european</a:t>
            </a:r>
            <a:r>
              <a:rPr lang="fr-FR" sz="4800" dirty="0">
                <a:latin typeface="ECSquareSansPro-Regular"/>
                <a:cs typeface="ECSquareSansPro-Regular"/>
              </a:rPr>
              <a:t>-</a:t>
            </a:r>
            <a:r>
              <a:rPr lang="fr-FR" sz="4800" dirty="0" err="1">
                <a:latin typeface="ECSquareSansPro-Regular"/>
                <a:cs typeface="ECSquareSansPro-Regular"/>
              </a:rPr>
              <a:t>bauhaus</a:t>
            </a:r>
            <a:r>
              <a:rPr lang="fr-FR" sz="4800" dirty="0">
                <a:latin typeface="ECSquareSansPro-Regular"/>
                <a:cs typeface="ECSquareSansPro-Regular"/>
              </a:rPr>
              <a:t>/</a:t>
            </a:r>
            <a:r>
              <a:rPr lang="fr-FR" sz="4800" dirty="0" err="1">
                <a:latin typeface="ECSquareSansPro-Regular"/>
                <a:cs typeface="ECSquareSansPro-Regular"/>
              </a:rPr>
              <a:t>conference</a:t>
            </a:r>
            <a:endParaRPr lang="fr-FR" sz="4800" dirty="0">
              <a:latin typeface="ECSquareSansPro-Regular"/>
              <a:cs typeface="ECSquareSansPro-Regular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01184" y="1477638"/>
            <a:ext cx="2767805" cy="598855"/>
          </a:xfrm>
          <a:prstGeom prst="rect">
            <a:avLst/>
          </a:prstGeom>
          <a:solidFill>
            <a:srgbClr val="AFE2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37867" y="4455887"/>
            <a:ext cx="11906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kern="1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europa.eu</a:t>
            </a:r>
            <a:r>
              <a:rPr lang="fr-FR" sz="3600" kern="1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/new-</a:t>
            </a:r>
            <a:r>
              <a:rPr lang="fr-FR" sz="3600" kern="1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european</a:t>
            </a:r>
            <a:r>
              <a:rPr lang="fr-FR" sz="3600" kern="1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-</a:t>
            </a:r>
            <a:r>
              <a:rPr lang="fr-FR" sz="3600" kern="1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bauhaus</a:t>
            </a:r>
            <a:r>
              <a:rPr lang="fr-FR" sz="3600" kern="1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/</a:t>
            </a:r>
            <a:r>
              <a:rPr lang="fr-FR" sz="3600" kern="1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conference</a:t>
            </a:r>
            <a:endParaRPr lang="fr-FR" sz="3600" kern="12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2680" y="516710"/>
            <a:ext cx="119675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How </a:t>
            </a:r>
            <a:r>
              <a:rPr lang="fr-FR" sz="48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can</a:t>
            </a:r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8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we</a:t>
            </a:r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8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make</a:t>
            </a:r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8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our</a:t>
            </a:r>
            <a:r>
              <a:rPr lang="fr-FR" sz="48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8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Bold"/>
              </a:rPr>
              <a:t>living</a:t>
            </a:r>
            <a:r>
              <a:rPr lang="fr-FR" sz="48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8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spaces</a:t>
            </a:r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8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and </a:t>
            </a:r>
            <a:r>
              <a:rPr lang="fr-FR" sz="48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experiences</a:t>
            </a:r>
            <a:r>
              <a:rPr lang="fr-FR" sz="48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more </a:t>
            </a:r>
            <a:r>
              <a:rPr lang="fr-FR" sz="48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beautiful</a:t>
            </a:r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, </a:t>
            </a:r>
            <a:r>
              <a:rPr lang="fr-FR" sz="48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sustainable</a:t>
            </a:r>
            <a:r>
              <a:rPr lang="fr-FR" sz="48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, and </a:t>
            </a:r>
            <a:r>
              <a:rPr lang="fr-FR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inclusive?</a:t>
            </a:r>
          </a:p>
        </p:txBody>
      </p:sp>
    </p:spTree>
    <p:extLst>
      <p:ext uri="{BB962C8B-B14F-4D97-AF65-F5344CB8AC3E}">
        <p14:creationId xmlns:p14="http://schemas.microsoft.com/office/powerpoint/2010/main" val="1250450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94E9F29D6C04F85860C631ABC812A" ma:contentTypeVersion="12" ma:contentTypeDescription="Create a new document." ma:contentTypeScope="" ma:versionID="7a18746a3ebdf4c6555125538ca9ee44">
  <xsd:schema xmlns:xsd="http://www.w3.org/2001/XMLSchema" xmlns:xs="http://www.w3.org/2001/XMLSchema" xmlns:p="http://schemas.microsoft.com/office/2006/metadata/properties" xmlns:ns2="1700ab43-7395-48ff-866c-657c86ba7f4e" xmlns:ns3="e6c3bc29-9e11-4027-900b-c73633d7928a" targetNamespace="http://schemas.microsoft.com/office/2006/metadata/properties" ma:root="true" ma:fieldsID="e3932d604ee287a8b97e5254781a2b72" ns2:_="" ns3:_="">
    <xsd:import namespace="1700ab43-7395-48ff-866c-657c86ba7f4e"/>
    <xsd:import namespace="e6c3bc29-9e11-4027-900b-c73633d7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0ab43-7395-48ff-866c-657c86ba7f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3bc29-9e11-4027-900b-c73633d7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16A924-A939-4BD5-AE98-42D8FD78FD7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3B0AD4-C1CB-44F3-8AC1-850282A585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00ab43-7395-48ff-866c-657c86ba7f4e"/>
    <ds:schemaRef ds:uri="e6c3bc29-9e11-4027-900b-c73633d792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906755-EF5F-4299-984A-7D823DC3D3B9}">
  <ds:schemaRefs>
    <ds:schemaRef ds:uri="http://schemas.microsoft.com/office/2006/documentManagement/types"/>
    <ds:schemaRef ds:uri="e6c3bc29-9e11-4027-900b-c73633d7928a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1700ab43-7395-48ff-866c-657c86ba7f4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1856</TotalTime>
  <Words>46</Words>
  <Application>Microsoft Office PowerPoint</Application>
  <PresentationFormat>Custom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ECSquareSansPro-Bold</vt:lpstr>
      <vt:lpstr>ECSquareSansPro-Regular</vt:lpstr>
      <vt:lpstr>Verdana</vt:lpstr>
      <vt:lpstr>Thème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la version d'évaluation de Office 2004</dc:creator>
  <cp:lastModifiedBy>MANTZANA Kassiani (JRC)</cp:lastModifiedBy>
  <cp:revision>21</cp:revision>
  <dcterms:created xsi:type="dcterms:W3CDTF">2021-03-26T09:06:22Z</dcterms:created>
  <dcterms:modified xsi:type="dcterms:W3CDTF">2021-04-08T08:52:17Z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0x01010062094E9F29D6C04F85860C631ABC812A</vt:lpwstr>
  </property>
</Properties>
</file>