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61" r:id="rId5"/>
    <p:sldId id="259" r:id="rId6"/>
  </p:sldIdLst>
  <p:sldSz cx="12599988" cy="12599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3">
          <p15:clr>
            <a:srgbClr val="A4A3A4"/>
          </p15:clr>
        </p15:guide>
        <p15:guide id="2" pos="40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2F5"/>
    <a:srgbClr val="C4EAF7"/>
    <a:srgbClr val="FFFF00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FD5D73-690D-4356-AD44-69781DB6AEB9}" v="5" dt="2021-01-18T16:50:31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400" y="72"/>
      </p:cViewPr>
      <p:guideLst>
        <p:guide orient="horz" pos="3983"/>
        <p:guide pos="40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28" Type="http://schemas.microsoft.com/office/2016/11/relationships/changesInfo" Target="changesInfos/changesInfo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LL'OSSO Christine (DIGIT)" userId="S::christine.dell'osso@ec.europa.eu::bcbf9a2f-1239-4714-8c94-7c4a06cd5a28" providerId="AD" clId="Web-{B0FD5D73-690D-4356-AD44-69781DB6AEB9}"/>
    <pc:docChg chg="modSld">
      <pc:chgData name="DELL'OSSO Christine (DIGIT)" userId="S::christine.dell'osso@ec.europa.eu::bcbf9a2f-1239-4714-8c94-7c4a06cd5a28" providerId="AD" clId="Web-{B0FD5D73-690D-4356-AD44-69781DB6AEB9}" dt="2021-01-18T16:50:31.445" v="3"/>
      <pc:docMkLst>
        <pc:docMk/>
      </pc:docMkLst>
      <pc:sldChg chg="addSp delSp modSp">
        <pc:chgData name="DELL'OSSO Christine (DIGIT)" userId="S::christine.dell'osso@ec.europa.eu::bcbf9a2f-1239-4714-8c94-7c4a06cd5a28" providerId="AD" clId="Web-{B0FD5D73-690D-4356-AD44-69781DB6AEB9}" dt="2021-01-18T16:50:31.445" v="3"/>
        <pc:sldMkLst>
          <pc:docMk/>
          <pc:sldMk cId="147854471" sldId="260"/>
        </pc:sldMkLst>
        <pc:grpChg chg="del">
          <ac:chgData name="DELL'OSSO Christine (DIGIT)" userId="S::christine.dell'osso@ec.europa.eu::bcbf9a2f-1239-4714-8c94-7c4a06cd5a28" providerId="AD" clId="Web-{B0FD5D73-690D-4356-AD44-69781DB6AEB9}" dt="2021-01-18T16:12:10.618" v="0"/>
          <ac:grpSpMkLst>
            <pc:docMk/>
            <pc:sldMk cId="147854471" sldId="260"/>
            <ac:grpSpMk id="18" creationId="{00000000-0000-0000-0000-000000000000}"/>
          </ac:grpSpMkLst>
        </pc:grpChg>
        <pc:picChg chg="add del mod">
          <ac:chgData name="DELL'OSSO Christine (DIGIT)" userId="S::christine.dell'osso@ec.europa.eu::bcbf9a2f-1239-4714-8c94-7c4a06cd5a28" providerId="AD" clId="Web-{B0FD5D73-690D-4356-AD44-69781DB6AEB9}" dt="2021-01-18T16:50:31.445" v="3"/>
          <ac:picMkLst>
            <pc:docMk/>
            <pc:sldMk cId="147854471" sldId="260"/>
            <ac:picMk id="5" creationId="{9D028E5E-9C77-4DA2-B56D-A3318FF6AD3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2062083"/>
            <a:ext cx="10709990" cy="4386662"/>
          </a:xfrm>
        </p:spPr>
        <p:txBody>
          <a:bodyPr anchor="b"/>
          <a:lstStyle>
            <a:lvl1pPr algn="ctr">
              <a:defRPr sz="826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6617911"/>
            <a:ext cx="9449991" cy="3042080"/>
          </a:xfrm>
        </p:spPr>
        <p:txBody>
          <a:bodyPr/>
          <a:lstStyle>
            <a:lvl1pPr marL="0" indent="0" algn="ctr">
              <a:buNone/>
              <a:defRPr sz="3307"/>
            </a:lvl1pPr>
            <a:lvl2pPr marL="630022" indent="0" algn="ctr">
              <a:buNone/>
              <a:defRPr sz="2756"/>
            </a:lvl2pPr>
            <a:lvl3pPr marL="1260043" indent="0" algn="ctr">
              <a:buNone/>
              <a:defRPr sz="2480"/>
            </a:lvl3pPr>
            <a:lvl4pPr marL="1890065" indent="0" algn="ctr">
              <a:buNone/>
              <a:defRPr sz="2205"/>
            </a:lvl4pPr>
            <a:lvl5pPr marL="2520086" indent="0" algn="ctr">
              <a:buNone/>
              <a:defRPr sz="2205"/>
            </a:lvl5pPr>
            <a:lvl6pPr marL="3150108" indent="0" algn="ctr">
              <a:buNone/>
              <a:defRPr sz="2205"/>
            </a:lvl6pPr>
            <a:lvl7pPr marL="3780130" indent="0" algn="ctr">
              <a:buNone/>
              <a:defRPr sz="2205"/>
            </a:lvl7pPr>
            <a:lvl8pPr marL="4410151" indent="0" algn="ctr">
              <a:buNone/>
              <a:defRPr sz="2205"/>
            </a:lvl8pPr>
            <a:lvl9pPr marL="5040173" indent="0" algn="ctr">
              <a:buNone/>
              <a:defRPr sz="2205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5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9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670833"/>
            <a:ext cx="2716872" cy="106779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670833"/>
            <a:ext cx="7993117" cy="106779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01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3141251"/>
            <a:ext cx="10867490" cy="5241244"/>
          </a:xfrm>
        </p:spPr>
        <p:txBody>
          <a:bodyPr anchor="b"/>
          <a:lstStyle>
            <a:lvl1pPr>
              <a:defRPr sz="826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8432079"/>
            <a:ext cx="10867490" cy="2756246"/>
          </a:xfrm>
        </p:spPr>
        <p:txBody>
          <a:bodyPr/>
          <a:lstStyle>
            <a:lvl1pPr marL="0" indent="0">
              <a:buNone/>
              <a:defRPr sz="3307">
                <a:solidFill>
                  <a:schemeClr val="tx1"/>
                </a:solidFill>
              </a:defRPr>
            </a:lvl1pPr>
            <a:lvl2pPr marL="630022" indent="0">
              <a:buNone/>
              <a:defRPr sz="2756">
                <a:solidFill>
                  <a:schemeClr val="tx1">
                    <a:tint val="75000"/>
                  </a:schemeClr>
                </a:solidFill>
              </a:defRPr>
            </a:lvl2pPr>
            <a:lvl3pPr marL="1260043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3pPr>
            <a:lvl4pPr marL="189006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4pPr>
            <a:lvl5pPr marL="2520086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5pPr>
            <a:lvl6pPr marL="3150108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6pPr>
            <a:lvl7pPr marL="378013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7pPr>
            <a:lvl8pPr marL="4410151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8pPr>
            <a:lvl9pPr marL="5040173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28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3354163"/>
            <a:ext cx="5354995" cy="79945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3354163"/>
            <a:ext cx="5354995" cy="79945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88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670836"/>
            <a:ext cx="10867490" cy="243541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3088748"/>
            <a:ext cx="5330385" cy="1513748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4602496"/>
            <a:ext cx="5330385" cy="67695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3088748"/>
            <a:ext cx="5356636" cy="1513748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4602496"/>
            <a:ext cx="5356636" cy="67695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017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13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81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839999"/>
            <a:ext cx="4063824" cy="2939997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814168"/>
            <a:ext cx="6378744" cy="8954158"/>
          </a:xfrm>
        </p:spPr>
        <p:txBody>
          <a:bodyPr/>
          <a:lstStyle>
            <a:lvl1pPr>
              <a:defRPr sz="4410"/>
            </a:lvl1pPr>
            <a:lvl2pPr>
              <a:defRPr sz="3858"/>
            </a:lvl2pPr>
            <a:lvl3pPr>
              <a:defRPr sz="3307"/>
            </a:lvl3pPr>
            <a:lvl4pPr>
              <a:defRPr sz="2756"/>
            </a:lvl4pPr>
            <a:lvl5pPr>
              <a:defRPr sz="2756"/>
            </a:lvl5pPr>
            <a:lvl6pPr>
              <a:defRPr sz="2756"/>
            </a:lvl6pPr>
            <a:lvl7pPr>
              <a:defRPr sz="2756"/>
            </a:lvl7pPr>
            <a:lvl8pPr>
              <a:defRPr sz="2756"/>
            </a:lvl8pPr>
            <a:lvl9pPr>
              <a:defRPr sz="275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3779996"/>
            <a:ext cx="4063824" cy="7002911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53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839999"/>
            <a:ext cx="4063824" cy="2939997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814168"/>
            <a:ext cx="6378744" cy="8954158"/>
          </a:xfrm>
        </p:spPr>
        <p:txBody>
          <a:bodyPr anchor="t"/>
          <a:lstStyle>
            <a:lvl1pPr marL="0" indent="0">
              <a:buNone/>
              <a:defRPr sz="4410"/>
            </a:lvl1pPr>
            <a:lvl2pPr marL="630022" indent="0">
              <a:buNone/>
              <a:defRPr sz="3858"/>
            </a:lvl2pPr>
            <a:lvl3pPr marL="1260043" indent="0">
              <a:buNone/>
              <a:defRPr sz="3307"/>
            </a:lvl3pPr>
            <a:lvl4pPr marL="1890065" indent="0">
              <a:buNone/>
              <a:defRPr sz="2756"/>
            </a:lvl4pPr>
            <a:lvl5pPr marL="2520086" indent="0">
              <a:buNone/>
              <a:defRPr sz="2756"/>
            </a:lvl5pPr>
            <a:lvl6pPr marL="3150108" indent="0">
              <a:buNone/>
              <a:defRPr sz="2756"/>
            </a:lvl6pPr>
            <a:lvl7pPr marL="3780130" indent="0">
              <a:buNone/>
              <a:defRPr sz="2756"/>
            </a:lvl7pPr>
            <a:lvl8pPr marL="4410151" indent="0">
              <a:buNone/>
              <a:defRPr sz="2756"/>
            </a:lvl8pPr>
            <a:lvl9pPr marL="5040173" indent="0">
              <a:buNone/>
              <a:defRPr sz="2756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3779996"/>
            <a:ext cx="4063824" cy="7002911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49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670836"/>
            <a:ext cx="10867490" cy="2435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3354163"/>
            <a:ext cx="10867490" cy="7994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11678325"/>
            <a:ext cx="2834997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54016-88F6-474C-90F1-9B6FFA5E6096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11678325"/>
            <a:ext cx="4252496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11678325"/>
            <a:ext cx="2834997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F13A4-0A14-44C9-A737-CD87DFD92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91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G NEB Conf_empty_Artboard 3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259998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93649" y="7957895"/>
            <a:ext cx="5393910" cy="1112954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35293" y="1466920"/>
            <a:ext cx="54296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22-23 April 2021</a:t>
            </a:r>
            <a:endParaRPr lang="fr-FR" sz="48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35293" y="5096789"/>
            <a:ext cx="92618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4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#</a:t>
            </a:r>
            <a:r>
              <a:rPr lang="fr-FR" sz="54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NewEuropeanBauhaus</a:t>
            </a:r>
            <a:r>
              <a:rPr lang="fr-FR" sz="60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/>
            </a:r>
            <a:br>
              <a:rPr lang="fr-FR" sz="60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</a:br>
            <a:r>
              <a:rPr lang="fr-FR" sz="66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Bold"/>
              </a:rPr>
              <a:t>CONFERENCE</a:t>
            </a:r>
            <a:endParaRPr lang="fr-FR" sz="6600" dirty="0">
              <a:latin typeface="Verdana" panose="020B0604030504040204" pitchFamily="34" charset="0"/>
              <a:ea typeface="Verdana" panose="020B0604030504040204" pitchFamily="34" charset="0"/>
              <a:cs typeface="ECSquareSansPro-Bol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35293" y="3701839"/>
            <a:ext cx="9186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beautiful</a:t>
            </a:r>
            <a:r>
              <a:rPr lang="fr-FR" sz="40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0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|</a:t>
            </a:r>
            <a:r>
              <a:rPr lang="fr-FR" sz="40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40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sustainable</a:t>
            </a:r>
            <a:r>
              <a:rPr lang="fr-FR" sz="4000" dirty="0">
                <a:solidFill>
                  <a:srgbClr val="AFE2F5"/>
                </a:solidFill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| </a:t>
            </a:r>
            <a:r>
              <a:rPr lang="fr-FR" sz="40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together</a:t>
            </a:r>
            <a:endParaRPr lang="fr-FR" sz="40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35293" y="7957894"/>
            <a:ext cx="87107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400" i="1" dirty="0" smtClean="0">
                <a:latin typeface="Verdana" panose="020B0604030504040204" pitchFamily="34" charset="0"/>
                <a:ea typeface="Verdana" panose="020B0604030504040204" pitchFamily="34" charset="0"/>
                <a:cs typeface="EC Square Sans Cond Pro"/>
              </a:rPr>
              <a:t> </a:t>
            </a:r>
            <a:r>
              <a:rPr lang="fr-FR" sz="5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EC Square Sans Cond Pro"/>
              </a:rPr>
              <a:t>Register</a:t>
            </a:r>
            <a:r>
              <a:rPr lang="fr-FR" sz="5400" i="1" dirty="0" smtClean="0">
                <a:latin typeface="Verdana" panose="020B0604030504040204" pitchFamily="34" charset="0"/>
                <a:ea typeface="Verdana" panose="020B0604030504040204" pitchFamily="34" charset="0"/>
                <a:cs typeface="EC Square Sans Cond Pro"/>
              </a:rPr>
              <a:t> </a:t>
            </a:r>
            <a:r>
              <a:rPr lang="fr-FR" sz="54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EC Square Sans Cond Pro"/>
              </a:rPr>
              <a:t>now</a:t>
            </a:r>
            <a:r>
              <a:rPr lang="fr-FR" sz="5400" i="1" dirty="0" smtClean="0">
                <a:latin typeface="Verdana" panose="020B0604030504040204" pitchFamily="34" charset="0"/>
                <a:ea typeface="Verdana" panose="020B0604030504040204" pitchFamily="34" charset="0"/>
                <a:cs typeface="EC Square Sans Cond Pro"/>
              </a:rPr>
              <a:t>!</a:t>
            </a:r>
            <a:endParaRPr lang="fr-FR" sz="6000" i="1" dirty="0">
              <a:latin typeface="Verdana" panose="020B0604030504040204" pitchFamily="34" charset="0"/>
              <a:ea typeface="Verdana" panose="020B0604030504040204" pitchFamily="34" charset="0"/>
              <a:cs typeface="EC Square Sans Cond Pro"/>
            </a:endParaRPr>
          </a:p>
        </p:txBody>
      </p:sp>
    </p:spTree>
    <p:extLst>
      <p:ext uri="{BB962C8B-B14F-4D97-AF65-F5344CB8AC3E}">
        <p14:creationId xmlns:p14="http://schemas.microsoft.com/office/powerpoint/2010/main" val="285633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G NEB Conf_empty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4390" cy="125999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67062" y="4795371"/>
            <a:ext cx="4146069" cy="828000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723726" y="4795371"/>
            <a:ext cx="5340095" cy="828000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34479" y="9009771"/>
            <a:ext cx="10976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europa.eu</a:t>
            </a:r>
            <a:r>
              <a:rPr lang="fr-FR" sz="36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/new-</a:t>
            </a:r>
            <a:r>
              <a:rPr lang="fr-FR" sz="36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european</a:t>
            </a:r>
            <a:r>
              <a:rPr lang="fr-FR" sz="36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-</a:t>
            </a:r>
            <a:r>
              <a:rPr lang="fr-FR" sz="36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bauhaus</a:t>
            </a:r>
            <a:r>
              <a:rPr lang="fr-FR" sz="36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/</a:t>
            </a:r>
            <a:r>
              <a:rPr lang="fr-FR" sz="36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conference</a:t>
            </a:r>
            <a:endParaRPr lang="fr-FR" sz="3600" dirty="0">
              <a:latin typeface="Verdana" panose="020B0604030504040204" pitchFamily="34" charset="0"/>
              <a:ea typeface="Verdana" panose="020B0604030504040204" pitchFamily="34" charset="0"/>
              <a:cs typeface="ECSquareSansPro-Regular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59196" y="5938562"/>
            <a:ext cx="4041649" cy="828000"/>
          </a:xfrm>
          <a:prstGeom prst="rect">
            <a:avLst/>
          </a:prstGeom>
          <a:solidFill>
            <a:srgbClr val="AFE2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67062" y="1185290"/>
            <a:ext cx="106438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How </a:t>
            </a:r>
            <a:r>
              <a:rPr lang="fr-FR" sz="7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can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7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we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7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make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72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our</a:t>
            </a:r>
            <a:r>
              <a:rPr lang="fr-FR" sz="72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living </a:t>
            </a:r>
            <a:r>
              <a:rPr lang="fr-FR" sz="7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spaces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</a:t>
            </a:r>
            <a:r>
              <a:rPr lang="fr-FR" sz="72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and </a:t>
            </a:r>
            <a:r>
              <a:rPr lang="fr-FR" sz="72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experiences</a:t>
            </a:r>
            <a:r>
              <a:rPr lang="fr-FR" sz="72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 more </a:t>
            </a:r>
            <a:r>
              <a:rPr lang="fr-FR" sz="7200" dirty="0" err="1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beautiful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, </a:t>
            </a:r>
            <a:r>
              <a:rPr lang="fr-FR" sz="7200" dirty="0" err="1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sustainable</a:t>
            </a:r>
            <a:r>
              <a:rPr lang="fr-FR" sz="7200" dirty="0" smtClean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, and </a:t>
            </a:r>
            <a:r>
              <a:rPr lang="fr-FR" sz="7200" dirty="0">
                <a:latin typeface="Verdana" panose="020B0604030504040204" pitchFamily="34" charset="0"/>
                <a:ea typeface="Verdana" panose="020B0604030504040204" pitchFamily="34" charset="0"/>
                <a:cs typeface="ECSquareSansPro-Regular"/>
              </a:rPr>
              <a:t>inclusive?</a:t>
            </a:r>
          </a:p>
        </p:txBody>
      </p:sp>
    </p:spTree>
    <p:extLst>
      <p:ext uri="{BB962C8B-B14F-4D97-AF65-F5344CB8AC3E}">
        <p14:creationId xmlns:p14="http://schemas.microsoft.com/office/powerpoint/2010/main" val="2975756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225E54-A836-4FFA-B71C-DDCD53413994}">
  <ds:schemaRefs>
    <ds:schemaRef ds:uri="e6c3bc29-9e11-4027-900b-c73633d7928a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1700ab43-7395-48ff-866c-657c86ba7f4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D9FBB6-64A6-41D2-B349-7CCA5151FF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87259C9-24C4-4A06-BC02-F07073F962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</TotalTime>
  <Words>34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Calibri</vt:lpstr>
      <vt:lpstr>EC Square Sans Cond Pro</vt:lpstr>
      <vt:lpstr>Verdana</vt:lpstr>
      <vt:lpstr>ECSquareSansPro-Regular</vt:lpstr>
      <vt:lpstr>ECSquareSansPro-Bold</vt:lpstr>
      <vt:lpstr>Calibri Light</vt:lpstr>
      <vt:lpstr>Arial</vt:lpstr>
      <vt:lpstr>Office Theme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(TAXUD)</dc:creator>
  <cp:lastModifiedBy>MANTZANA Kassiani (JRC)</cp:lastModifiedBy>
  <cp:revision>26</cp:revision>
  <dcterms:created xsi:type="dcterms:W3CDTF">2021-01-17T10:40:17Z</dcterms:created>
  <dcterms:modified xsi:type="dcterms:W3CDTF">2021-04-08T08:48:40Z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