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8" r:id="rId3"/>
    <p:sldId id="277" r:id="rId4"/>
    <p:sldId id="279" r:id="rId5"/>
    <p:sldId id="278" r:id="rId6"/>
    <p:sldId id="282" r:id="rId7"/>
    <p:sldId id="280" r:id="rId8"/>
    <p:sldId id="28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AAE3FF"/>
    <a:srgbClr val="FEEE25"/>
    <a:srgbClr val="75D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92" y="80"/>
      </p:cViewPr>
      <p:guideLst>
        <p:guide orient="horz" pos="18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0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77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36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67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_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676" y="961377"/>
            <a:ext cx="7498724" cy="2387600"/>
          </a:xfrm>
        </p:spPr>
        <p:txBody>
          <a:bodyPr anchor="t"/>
          <a:lstStyle>
            <a:lvl1pPr algn="l">
              <a:defRPr sz="60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4676" y="3666433"/>
            <a:ext cx="7498724" cy="1655762"/>
          </a:xfrm>
        </p:spPr>
        <p:txBody>
          <a:bodyPr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5" descr="#NewEuropeanBauhau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622" y="6330316"/>
            <a:ext cx="2697825" cy="25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46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24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58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598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0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15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7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98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038CB-E73B-45DF-B6A8-A57707D40E10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81F3B-84F4-4631-A86C-3DA5B388C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99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Titillium+Web?preview.text_type=custom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a.eu/new-european-bauhaus/index_e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42389" y="0"/>
            <a:ext cx="12234389" cy="6858000"/>
          </a:xfrm>
          <a:prstGeom prst="rect">
            <a:avLst/>
          </a:prstGeom>
          <a:solidFill>
            <a:srgbClr val="AAE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401496"/>
            <a:ext cx="9861395" cy="2387600"/>
          </a:xfrm>
        </p:spPr>
        <p:txBody>
          <a:bodyPr>
            <a:normAutofit fontScale="90000"/>
          </a:bodyPr>
          <a:lstStyle/>
          <a:p>
            <a:r>
              <a:rPr lang="en-GB" sz="6700" b="1" dirty="0" smtClean="0">
                <a:solidFill>
                  <a:schemeClr val="bg1"/>
                </a:solidFill>
              </a:rPr>
              <a:t>New European Bauhaus Visuals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4000" dirty="0" smtClean="0">
                <a:solidFill>
                  <a:srgbClr val="4D4D4D"/>
                </a:solidFill>
              </a:rPr>
              <a:t>the toolkit</a:t>
            </a:r>
            <a:endParaRPr lang="en-GB" sz="40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79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logo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92" y="2536156"/>
            <a:ext cx="5456250" cy="17302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090" y="2536156"/>
            <a:ext cx="4610342" cy="1818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92" y="4515763"/>
            <a:ext cx="6126559" cy="171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8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675" y="961377"/>
            <a:ext cx="9392573" cy="2387600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logo 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small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smtClean="0"/>
              <a:t>use one of these versions when you need a very small size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687" y="3793823"/>
            <a:ext cx="3163830" cy="789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368" y="3725991"/>
            <a:ext cx="1755652" cy="85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1638" y="3465096"/>
            <a:ext cx="11232682" cy="164592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676" y="961377"/>
            <a:ext cx="9163092" cy="2387600"/>
          </a:xfr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lang="en-GB" dirty="0" smtClean="0"/>
              <a:t>logo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 negative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/>
              <a:t>use </a:t>
            </a:r>
            <a:r>
              <a:rPr lang="en-GB" sz="2800" dirty="0" smtClean="0"/>
              <a:t>one of these </a:t>
            </a:r>
            <a:r>
              <a:rPr lang="en-GB" sz="2800" dirty="0"/>
              <a:t>versions when you </a:t>
            </a:r>
            <a:r>
              <a:rPr lang="en-GB" sz="2800" dirty="0" smtClean="0"/>
              <a:t>have a dark background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417" y="3201134"/>
            <a:ext cx="2161036" cy="2173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132" y="3923615"/>
            <a:ext cx="3163830" cy="7894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885" y="3881572"/>
            <a:ext cx="1755652" cy="85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80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675" y="961377"/>
            <a:ext cx="10385501" cy="2387600"/>
          </a:xfrm>
        </p:spPr>
        <p:txBody>
          <a:bodyPr/>
          <a:lstStyle/>
          <a:p>
            <a:r>
              <a:rPr lang="en-GB" spc="-150" dirty="0"/>
              <a:t>The </a:t>
            </a:r>
            <a:r>
              <a:rPr lang="en-GB" spc="-150" dirty="0" smtClean="0"/>
              <a:t>colours </a:t>
            </a:r>
            <a:r>
              <a:rPr lang="en-GB" sz="4400" spc="-150" dirty="0" smtClean="0"/>
              <a:t>+</a:t>
            </a:r>
            <a:r>
              <a:rPr lang="en-GB" spc="-150" dirty="0" smtClean="0"/>
              <a:t> key visual element</a:t>
            </a:r>
            <a:endParaRPr lang="en-GB" spc="-150" dirty="0"/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985636" y="3658433"/>
            <a:ext cx="2542834" cy="516336"/>
            <a:chOff x="855376" y="2300436"/>
            <a:chExt cx="3981793" cy="808525"/>
          </a:xfrm>
        </p:grpSpPr>
        <p:sp>
          <p:nvSpPr>
            <p:cNvPr id="8" name="Rectangle 7"/>
            <p:cNvSpPr/>
            <p:nvPr/>
          </p:nvSpPr>
          <p:spPr>
            <a:xfrm>
              <a:off x="855376" y="2300438"/>
              <a:ext cx="808523" cy="808523"/>
            </a:xfrm>
            <a:prstGeom prst="rect">
              <a:avLst/>
            </a:prstGeom>
            <a:solidFill>
              <a:srgbClr val="AAE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31794" y="2300437"/>
              <a:ext cx="808523" cy="808523"/>
            </a:xfrm>
            <a:prstGeom prst="rect">
              <a:avLst/>
            </a:prstGeom>
            <a:solidFill>
              <a:srgbClr val="75DD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52228" y="2300436"/>
              <a:ext cx="808523" cy="808523"/>
            </a:xfrm>
            <a:prstGeom prst="rect">
              <a:avLst/>
            </a:prstGeom>
            <a:solidFill>
              <a:srgbClr val="FEEE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28646" y="2300436"/>
              <a:ext cx="808523" cy="80852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2815931" y="2485150"/>
            <a:ext cx="31181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GB" dirty="0"/>
              <a:t>R 170  </a:t>
            </a:r>
            <a:r>
              <a:rPr lang="en-GB" dirty="0" smtClean="0"/>
              <a:t>	G </a:t>
            </a:r>
            <a:r>
              <a:rPr lang="en-GB" dirty="0"/>
              <a:t>226   </a:t>
            </a:r>
            <a:r>
              <a:rPr lang="en-GB" dirty="0" smtClean="0"/>
              <a:t>	B </a:t>
            </a:r>
            <a:r>
              <a:rPr lang="en-GB" dirty="0"/>
              <a:t>255</a:t>
            </a:r>
          </a:p>
          <a:p>
            <a:pPr>
              <a:lnSpc>
                <a:spcPct val="250000"/>
              </a:lnSpc>
            </a:pPr>
            <a:r>
              <a:rPr lang="en-GB" dirty="0"/>
              <a:t>R 116  </a:t>
            </a:r>
            <a:r>
              <a:rPr lang="en-GB" dirty="0" smtClean="0"/>
              <a:t>	G </a:t>
            </a:r>
            <a:r>
              <a:rPr lang="en-GB" dirty="0"/>
              <a:t>220   </a:t>
            </a:r>
            <a:r>
              <a:rPr lang="en-GB" dirty="0" smtClean="0"/>
              <a:t>	B </a:t>
            </a:r>
            <a:r>
              <a:rPr lang="en-GB" dirty="0"/>
              <a:t>171</a:t>
            </a:r>
          </a:p>
          <a:p>
            <a:pPr>
              <a:lnSpc>
                <a:spcPct val="250000"/>
              </a:lnSpc>
            </a:pPr>
            <a:r>
              <a:rPr lang="en-GB" dirty="0"/>
              <a:t>R 252  </a:t>
            </a:r>
            <a:r>
              <a:rPr lang="en-GB" dirty="0" smtClean="0"/>
              <a:t>	G </a:t>
            </a:r>
            <a:r>
              <a:rPr lang="en-GB" dirty="0"/>
              <a:t>238   </a:t>
            </a:r>
            <a:r>
              <a:rPr lang="en-GB" dirty="0" smtClean="0"/>
              <a:t>	B </a:t>
            </a:r>
            <a:r>
              <a:rPr lang="en-GB" dirty="0"/>
              <a:t>37</a:t>
            </a:r>
          </a:p>
          <a:p>
            <a:pPr>
              <a:lnSpc>
                <a:spcPct val="250000"/>
              </a:lnSpc>
            </a:pPr>
            <a:r>
              <a:rPr lang="en-GB" dirty="0"/>
              <a:t>R 77  </a:t>
            </a:r>
            <a:r>
              <a:rPr lang="en-GB" dirty="0" smtClean="0"/>
              <a:t>  	G </a:t>
            </a:r>
            <a:r>
              <a:rPr lang="en-GB" dirty="0"/>
              <a:t>77 </a:t>
            </a:r>
            <a:r>
              <a:rPr lang="en-GB" dirty="0" smtClean="0"/>
              <a:t>    	B </a:t>
            </a:r>
            <a:r>
              <a:rPr lang="en-GB" dirty="0"/>
              <a:t>77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296" y="2317313"/>
            <a:ext cx="3316231" cy="306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7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675" y="978104"/>
            <a:ext cx="10385501" cy="2387600"/>
          </a:xfrm>
        </p:spPr>
        <p:txBody>
          <a:bodyPr/>
          <a:lstStyle/>
          <a:p>
            <a:r>
              <a:rPr lang="en-GB" spc="-150" dirty="0"/>
              <a:t>The </a:t>
            </a:r>
            <a:r>
              <a:rPr lang="en-GB" spc="-150" dirty="0" smtClean="0"/>
              <a:t>font</a:t>
            </a:r>
            <a:endParaRPr lang="en-GB" spc="-150" dirty="0"/>
          </a:p>
        </p:txBody>
      </p:sp>
      <p:pic>
        <p:nvPicPr>
          <p:cNvPr id="1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944" y="2804380"/>
            <a:ext cx="4909511" cy="3307176"/>
          </a:xfrm>
          <a:prstGeom prst="rect">
            <a:avLst/>
          </a:prstGeom>
        </p:spPr>
      </p:pic>
      <p:sp>
        <p:nvSpPr>
          <p:cNvPr id="17" name="ZoneTexte 2"/>
          <p:cNvSpPr txBox="1"/>
          <p:nvPr/>
        </p:nvSpPr>
        <p:spPr>
          <a:xfrm>
            <a:off x="838944" y="2256964"/>
            <a:ext cx="5057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Open Source </a:t>
            </a:r>
            <a:r>
              <a:rPr lang="fr-FR" dirty="0" smtClean="0"/>
              <a:t>Google </a:t>
            </a:r>
            <a:r>
              <a:rPr lang="fr-FR" dirty="0"/>
              <a:t>Font </a:t>
            </a:r>
            <a:r>
              <a:rPr lang="fr-FR" dirty="0" smtClean="0"/>
              <a:t>- </a:t>
            </a:r>
            <a:r>
              <a:rPr lang="fr-FR" dirty="0" err="1" smtClean="0"/>
              <a:t>Titillium</a:t>
            </a:r>
            <a:r>
              <a:rPr lang="fr-FR" dirty="0" smtClean="0"/>
              <a:t> Web: </a:t>
            </a:r>
            <a:r>
              <a:rPr lang="fr-FR" dirty="0" smtClean="0">
                <a:hlinkClick r:id="rId3"/>
              </a:rPr>
              <a:t>download</a:t>
            </a:r>
            <a:endParaRPr lang="fr-FR" dirty="0"/>
          </a:p>
        </p:txBody>
      </p:sp>
      <p:sp>
        <p:nvSpPr>
          <p:cNvPr id="5" name="ZoneTexte 2"/>
          <p:cNvSpPr txBox="1"/>
          <p:nvPr/>
        </p:nvSpPr>
        <p:spPr>
          <a:xfrm>
            <a:off x="7876669" y="2257148"/>
            <a:ext cx="3347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Alternatively</a:t>
            </a:r>
            <a:r>
              <a:rPr lang="fr-FR" dirty="0" smtClean="0"/>
              <a:t>, Calibri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166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5321"/>
            <a:ext cx="12321965" cy="61673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grid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402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banner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59" y="2930194"/>
            <a:ext cx="10613202" cy="9618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3859" y="4948462"/>
            <a:ext cx="11106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See more applications of the visual identity on our website: 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europa.eu/new-european-bauhaus/index_en</a:t>
            </a:r>
            <a:r>
              <a:rPr lang="en-GB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07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 fontScale="92500"/>
      </a:bodyPr>
      <a:lstStyle>
        <a:defPPr marL="0" indent="0">
          <a:buNone/>
          <a:defRPr dirty="0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13235</TotalTime>
  <Words>114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New European Bauhaus Visuals the toolkit</vt:lpstr>
      <vt:lpstr>The logo</vt:lpstr>
      <vt:lpstr>The logo small use one of these versions when you need a very small size</vt:lpstr>
      <vt:lpstr>The logo negative use one of these versions when you have a dark background</vt:lpstr>
      <vt:lpstr>The colours + key visual element</vt:lpstr>
      <vt:lpstr>The font</vt:lpstr>
      <vt:lpstr>The grid</vt:lpstr>
      <vt:lpstr>The banner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DELL'OSSO Christine (JRC)</dc:creator>
  <cp:lastModifiedBy>MANTZANA Kassiani (JRC)</cp:lastModifiedBy>
  <cp:revision>77</cp:revision>
  <dcterms:created xsi:type="dcterms:W3CDTF">2021-06-15T07:54:44Z</dcterms:created>
  <dcterms:modified xsi:type="dcterms:W3CDTF">2022-01-18T14:14:57Z</dcterms:modified>
</cp:coreProperties>
</file>