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handoutMasterIdLst>
    <p:handoutMasterId r:id="rId8"/>
  </p:handoutMasterIdLst>
  <p:sldIdLst>
    <p:sldId id="261" r:id="rId5"/>
    <p:sldId id="259" r:id="rId6"/>
  </p:sldIdLst>
  <p:sldSz cx="7956550" cy="460851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9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358993" algn="l" rtl="0" fontAlgn="base">
      <a:spcBef>
        <a:spcPct val="0"/>
      </a:spcBef>
      <a:spcAft>
        <a:spcPct val="0"/>
      </a:spcAft>
      <a:defRPr sz="9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717987" algn="l" rtl="0" fontAlgn="base">
      <a:spcBef>
        <a:spcPct val="0"/>
      </a:spcBef>
      <a:spcAft>
        <a:spcPct val="0"/>
      </a:spcAft>
      <a:defRPr sz="9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076980" algn="l" rtl="0" fontAlgn="base">
      <a:spcBef>
        <a:spcPct val="0"/>
      </a:spcBef>
      <a:spcAft>
        <a:spcPct val="0"/>
      </a:spcAft>
      <a:defRPr sz="9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435974" algn="l" rtl="0" fontAlgn="base">
      <a:spcBef>
        <a:spcPct val="0"/>
      </a:spcBef>
      <a:spcAft>
        <a:spcPct val="0"/>
      </a:spcAft>
      <a:defRPr sz="9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1794967" algn="l" defTabSz="717987" rtl="0" eaLnBrk="1" latinLnBrk="0" hangingPunct="1">
      <a:defRPr sz="9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153961" algn="l" defTabSz="717987" rtl="0" eaLnBrk="1" latinLnBrk="0" hangingPunct="1">
      <a:defRPr sz="9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2512954" algn="l" defTabSz="717987" rtl="0" eaLnBrk="1" latinLnBrk="0" hangingPunct="1">
      <a:defRPr sz="9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2871948" algn="l" defTabSz="717987" rtl="0" eaLnBrk="1" latinLnBrk="0" hangingPunct="1">
      <a:defRPr sz="9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52">
          <p15:clr>
            <a:srgbClr val="A4A3A4"/>
          </p15:clr>
        </p15:guide>
        <p15:guide id="2" pos="250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6CF"/>
    <a:srgbClr val="3E6FD2"/>
    <a:srgbClr val="2D5EC1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1232" y="372"/>
      </p:cViewPr>
      <p:guideLst>
        <p:guide orient="horz" pos="1452"/>
        <p:guide pos="250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49C80192-BE35-44A9-8988-BE6BF470003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60898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87325" y="744538"/>
            <a:ext cx="64246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41511147-E964-4BB2-98D9-FB3B4373B63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17557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1pPr>
    <a:lvl2pPr marL="358993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2pPr>
    <a:lvl3pPr marL="717987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3pPr>
    <a:lvl4pPr marL="107698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4pPr>
    <a:lvl5pPr marL="1435974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5pPr>
    <a:lvl6pPr marL="1794967" algn="l" defTabSz="71798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53961" algn="l" defTabSz="71798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12954" algn="l" defTabSz="71798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71948" algn="l" defTabSz="71798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6742" y="1431628"/>
            <a:ext cx="6763068" cy="98784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3483" y="2611491"/>
            <a:ext cx="5569585" cy="117773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89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17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76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3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94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53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12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71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BAAE9-2104-4B93-8E11-89C0C1029B30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3713057" y="4475165"/>
            <a:ext cx="531818" cy="145083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799" tIns="35899" rIns="71799" bIns="35899" anchor="ctr"/>
          <a:lstStyle/>
          <a:p>
            <a:pPr algn="ctr" defTabSz="35899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595798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DF4A3-AF1F-42D0-85F5-705B00CC3B8F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05162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19811" y="123747"/>
            <a:ext cx="1556777" cy="26424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718" y="123747"/>
            <a:ext cx="4540482" cy="26424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F25D0-7CCE-4474-B6EF-7F19CE65EA2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56255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C0CD4-6DE5-4ECA-B8D4-6744FF05AB3D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29494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512" y="2961397"/>
            <a:ext cx="6763068" cy="915302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512" y="1953285"/>
            <a:ext cx="6763068" cy="1008112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589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1795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7692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359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94881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5385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1283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71811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CFE79-E9DE-402D-8E33-4B536588E35A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59602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718" y="722215"/>
            <a:ext cx="3048629" cy="2043961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27958" y="722215"/>
            <a:ext cx="3048630" cy="2043961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6A505-2ED1-452F-B1F0-C0BE5ABB7582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54656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828" y="184555"/>
            <a:ext cx="7160895" cy="76808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7827" y="1031582"/>
            <a:ext cx="3515525" cy="429914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8976" indent="0">
              <a:buNone/>
              <a:defRPr sz="1600" b="1"/>
            </a:lvl2pPr>
            <a:lvl3pPr marL="717952" indent="0">
              <a:buNone/>
              <a:defRPr sz="1400" b="1"/>
            </a:lvl3pPr>
            <a:lvl4pPr marL="1076928" indent="0">
              <a:buNone/>
              <a:defRPr sz="1300" b="1"/>
            </a:lvl4pPr>
            <a:lvl5pPr marL="1435905" indent="0">
              <a:buNone/>
              <a:defRPr sz="1300" b="1"/>
            </a:lvl5pPr>
            <a:lvl6pPr marL="1794881" indent="0">
              <a:buNone/>
              <a:defRPr sz="1300" b="1"/>
            </a:lvl6pPr>
            <a:lvl7pPr marL="2153858" indent="0">
              <a:buNone/>
              <a:defRPr sz="1300" b="1"/>
            </a:lvl7pPr>
            <a:lvl8pPr marL="2512834" indent="0">
              <a:buNone/>
              <a:defRPr sz="1300" b="1"/>
            </a:lvl8pPr>
            <a:lvl9pPr marL="2871811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827" y="1461497"/>
            <a:ext cx="3515525" cy="265522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41817" y="1031582"/>
            <a:ext cx="3516906" cy="429914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8976" indent="0">
              <a:buNone/>
              <a:defRPr sz="1600" b="1"/>
            </a:lvl2pPr>
            <a:lvl3pPr marL="717952" indent="0">
              <a:buNone/>
              <a:defRPr sz="1400" b="1"/>
            </a:lvl3pPr>
            <a:lvl4pPr marL="1076928" indent="0">
              <a:buNone/>
              <a:defRPr sz="1300" b="1"/>
            </a:lvl4pPr>
            <a:lvl5pPr marL="1435905" indent="0">
              <a:buNone/>
              <a:defRPr sz="1300" b="1"/>
            </a:lvl5pPr>
            <a:lvl6pPr marL="1794881" indent="0">
              <a:buNone/>
              <a:defRPr sz="1300" b="1"/>
            </a:lvl6pPr>
            <a:lvl7pPr marL="2153858" indent="0">
              <a:buNone/>
              <a:defRPr sz="1300" b="1"/>
            </a:lvl7pPr>
            <a:lvl8pPr marL="2512834" indent="0">
              <a:buNone/>
              <a:defRPr sz="1300" b="1"/>
            </a:lvl8pPr>
            <a:lvl9pPr marL="2871811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41817" y="1461497"/>
            <a:ext cx="3516906" cy="265522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7E206-4DD6-4F09-AEAB-415511D90AA4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42879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9BFD-4D99-405C-AA69-1F6F2A87E143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32140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CF127-DC7A-4A0C-AA4B-CB1EF3713543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29612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828" y="183488"/>
            <a:ext cx="2617650" cy="780887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0790" y="183488"/>
            <a:ext cx="4447932" cy="3933238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7828" y="964375"/>
            <a:ext cx="2617650" cy="3152351"/>
          </a:xfrm>
        </p:spPr>
        <p:txBody>
          <a:bodyPr/>
          <a:lstStyle>
            <a:lvl1pPr marL="0" indent="0">
              <a:buNone/>
              <a:defRPr sz="1100"/>
            </a:lvl1pPr>
            <a:lvl2pPr marL="358976" indent="0">
              <a:buNone/>
              <a:defRPr sz="900"/>
            </a:lvl2pPr>
            <a:lvl3pPr marL="717952" indent="0">
              <a:buNone/>
              <a:defRPr sz="800"/>
            </a:lvl3pPr>
            <a:lvl4pPr marL="1076928" indent="0">
              <a:buNone/>
              <a:defRPr sz="700"/>
            </a:lvl4pPr>
            <a:lvl5pPr marL="1435905" indent="0">
              <a:buNone/>
              <a:defRPr sz="700"/>
            </a:lvl5pPr>
            <a:lvl6pPr marL="1794881" indent="0">
              <a:buNone/>
              <a:defRPr sz="700"/>
            </a:lvl6pPr>
            <a:lvl7pPr marL="2153858" indent="0">
              <a:buNone/>
              <a:defRPr sz="700"/>
            </a:lvl7pPr>
            <a:lvl8pPr marL="2512834" indent="0">
              <a:buNone/>
              <a:defRPr sz="700"/>
            </a:lvl8pPr>
            <a:lvl9pPr marL="2871811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01785-E9F7-44A7-9D20-7A9B365F632D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24756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9539" y="3225960"/>
            <a:ext cx="4773930" cy="380843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9539" y="411779"/>
            <a:ext cx="4773930" cy="2765108"/>
          </a:xfrm>
        </p:spPr>
        <p:txBody>
          <a:bodyPr/>
          <a:lstStyle>
            <a:lvl1pPr marL="0" indent="0">
              <a:buNone/>
              <a:defRPr sz="2500"/>
            </a:lvl1pPr>
            <a:lvl2pPr marL="358976" indent="0">
              <a:buNone/>
              <a:defRPr sz="2200"/>
            </a:lvl2pPr>
            <a:lvl3pPr marL="717952" indent="0">
              <a:buNone/>
              <a:defRPr sz="1900"/>
            </a:lvl3pPr>
            <a:lvl4pPr marL="1076928" indent="0">
              <a:buNone/>
              <a:defRPr sz="1600"/>
            </a:lvl4pPr>
            <a:lvl5pPr marL="1435905" indent="0">
              <a:buNone/>
              <a:defRPr sz="1600"/>
            </a:lvl5pPr>
            <a:lvl6pPr marL="1794881" indent="0">
              <a:buNone/>
              <a:defRPr sz="1600"/>
            </a:lvl6pPr>
            <a:lvl7pPr marL="2153858" indent="0">
              <a:buNone/>
              <a:defRPr sz="1600"/>
            </a:lvl7pPr>
            <a:lvl8pPr marL="2512834" indent="0">
              <a:buNone/>
              <a:defRPr sz="1600"/>
            </a:lvl8pPr>
            <a:lvl9pPr marL="2871811" indent="0">
              <a:buNone/>
              <a:defRPr sz="16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59539" y="3606802"/>
            <a:ext cx="4773930" cy="540860"/>
          </a:xfrm>
        </p:spPr>
        <p:txBody>
          <a:bodyPr/>
          <a:lstStyle>
            <a:lvl1pPr marL="0" indent="0">
              <a:buNone/>
              <a:defRPr sz="1100"/>
            </a:lvl1pPr>
            <a:lvl2pPr marL="358976" indent="0">
              <a:buNone/>
              <a:defRPr sz="900"/>
            </a:lvl2pPr>
            <a:lvl3pPr marL="717952" indent="0">
              <a:buNone/>
              <a:defRPr sz="800"/>
            </a:lvl3pPr>
            <a:lvl4pPr marL="1076928" indent="0">
              <a:buNone/>
              <a:defRPr sz="700"/>
            </a:lvl4pPr>
            <a:lvl5pPr marL="1435905" indent="0">
              <a:buNone/>
              <a:defRPr sz="700"/>
            </a:lvl5pPr>
            <a:lvl6pPr marL="1794881" indent="0">
              <a:buNone/>
              <a:defRPr sz="700"/>
            </a:lvl6pPr>
            <a:lvl7pPr marL="2153858" indent="0">
              <a:buNone/>
              <a:defRPr sz="700"/>
            </a:lvl7pPr>
            <a:lvl8pPr marL="2512834" indent="0">
              <a:buNone/>
              <a:defRPr sz="700"/>
            </a:lvl8pPr>
            <a:lvl9pPr marL="2871811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9451D-B2A5-4018-9276-33FD4508AD84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78239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7828" y="184555"/>
            <a:ext cx="7160895" cy="768086"/>
          </a:xfrm>
          <a:prstGeom prst="rect">
            <a:avLst/>
          </a:prstGeom>
        </p:spPr>
        <p:txBody>
          <a:bodyPr vert="horz" lIns="71796" tIns="35897" rIns="71796" bIns="3589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7828" y="1075320"/>
            <a:ext cx="7160895" cy="3041406"/>
          </a:xfrm>
          <a:prstGeom prst="rect">
            <a:avLst/>
          </a:prstGeom>
        </p:spPr>
        <p:txBody>
          <a:bodyPr vert="horz" lIns="71796" tIns="35897" rIns="71796" bIns="3589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7828" y="4271410"/>
            <a:ext cx="1856528" cy="245361"/>
          </a:xfrm>
          <a:prstGeom prst="rect">
            <a:avLst/>
          </a:prstGeom>
        </p:spPr>
        <p:txBody>
          <a:bodyPr vert="horz" lIns="71796" tIns="35897" rIns="71796" bIns="3589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18488" y="4271410"/>
            <a:ext cx="2519574" cy="245361"/>
          </a:xfrm>
          <a:prstGeom prst="rect">
            <a:avLst/>
          </a:prstGeom>
        </p:spPr>
        <p:txBody>
          <a:bodyPr vert="horz" lIns="71796" tIns="35897" rIns="71796" bIns="3589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02194" y="4271410"/>
            <a:ext cx="1856528" cy="245361"/>
          </a:xfrm>
          <a:prstGeom prst="rect">
            <a:avLst/>
          </a:prstGeom>
        </p:spPr>
        <p:txBody>
          <a:bodyPr vert="horz" lIns="71796" tIns="35897" rIns="71796" bIns="3589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4EC9C-9575-47E3-A9C0-C86156A960AB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35461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717952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233" indent="-269233" algn="l" defTabSz="7179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83336" indent="-224360" algn="l" defTabSz="717952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97441" indent="-179488" algn="l" defTabSz="717952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56417" indent="-179488" algn="l" defTabSz="717952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15393" indent="-179488" algn="l" defTabSz="717952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74370" indent="-179488" algn="l" defTabSz="717952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33345" indent="-179488" algn="l" defTabSz="717952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92322" indent="-179488" algn="l" defTabSz="717952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51298" indent="-179488" algn="l" defTabSz="717952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795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8976" algn="l" defTabSz="71795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7952" algn="l" defTabSz="71795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928" algn="l" defTabSz="71795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35905" algn="l" defTabSz="71795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94881" algn="l" defTabSz="71795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53858" algn="l" defTabSz="71795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2834" algn="l" defTabSz="71795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71811" algn="l" defTabSz="71795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17"/>
          <a:stretch/>
        </p:blipFill>
        <p:spPr>
          <a:xfrm>
            <a:off x="-1" y="-5309"/>
            <a:ext cx="8226747" cy="4619794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313979" y="1842591"/>
            <a:ext cx="5256585" cy="923330"/>
            <a:chOff x="1746027" y="1656184"/>
            <a:chExt cx="5256585" cy="923330"/>
          </a:xfrm>
        </p:grpSpPr>
        <p:sp>
          <p:nvSpPr>
            <p:cNvPr id="3" name="TextBox 2"/>
            <p:cNvSpPr txBox="1"/>
            <p:nvPr/>
          </p:nvSpPr>
          <p:spPr>
            <a:xfrm>
              <a:off x="1890044" y="1656184"/>
              <a:ext cx="511256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cap="all" spc="-150" dirty="0" smtClean="0">
                  <a:solidFill>
                    <a:schemeClr val="tx1"/>
                  </a:solidFill>
                  <a:latin typeface="EC Square Sans Pro" panose="020B0506040000020004" pitchFamily="34" charset="0"/>
                  <a:cs typeface="Calibri Light" panose="020F0302020204030204" pitchFamily="34" charset="0"/>
                </a:rPr>
                <a:t>What is NEB </a:t>
              </a:r>
              <a:r>
                <a:rPr lang="en-US" sz="5400" spc="-150" dirty="0">
                  <a:solidFill>
                    <a:schemeClr val="tx1"/>
                  </a:solidFill>
                  <a:latin typeface="EC Square Sans Pro" panose="020B0506040000020004" pitchFamily="34" charset="0"/>
                  <a:cs typeface="Calibri Light" panose="020F0302020204030204" pitchFamily="34" charset="0"/>
                </a:rPr>
                <a:t>Lab</a:t>
              </a:r>
              <a:r>
                <a:rPr lang="en-US" sz="5400" spc="-150" dirty="0" smtClean="0">
                  <a:solidFill>
                    <a:schemeClr val="tx1"/>
                  </a:solidFill>
                  <a:latin typeface="EC Square Sans Pro" panose="020B0506040000020004" pitchFamily="34" charset="0"/>
                  <a:cs typeface="Calibri Light" panose="020F0302020204030204" pitchFamily="34" charset="0"/>
                </a:rPr>
                <a:t>?</a:t>
              </a:r>
              <a:endParaRPr lang="en-GB" sz="4400" spc="-150" dirty="0">
                <a:solidFill>
                  <a:schemeClr val="tx1"/>
                </a:solidFill>
                <a:latin typeface="EC Square Sans Pro" panose="020B0506040000020004" pitchFamily="34" charset="0"/>
                <a:cs typeface="Calibri Light" panose="020F0302020204030204" pitchFamily="34" charset="0"/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746027" y="1864611"/>
              <a:ext cx="0" cy="498879"/>
            </a:xfrm>
            <a:prstGeom prst="line">
              <a:avLst/>
            </a:prstGeom>
            <a:ln w="104775" cmpd="sng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187" y="3177266"/>
            <a:ext cx="1296548" cy="13038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611" y="3895633"/>
            <a:ext cx="578686" cy="40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79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17"/>
          <a:stretch/>
        </p:blipFill>
        <p:spPr>
          <a:xfrm>
            <a:off x="-1" y="-5309"/>
            <a:ext cx="8226747" cy="46197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187" y="3177266"/>
            <a:ext cx="1296548" cy="1303863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1025947" y="1368152"/>
            <a:ext cx="6264696" cy="1569660"/>
            <a:chOff x="1097955" y="1368152"/>
            <a:chExt cx="6264696" cy="1569660"/>
          </a:xfrm>
        </p:grpSpPr>
        <p:sp>
          <p:nvSpPr>
            <p:cNvPr id="3" name="TextBox 2"/>
            <p:cNvSpPr txBox="1"/>
            <p:nvPr/>
          </p:nvSpPr>
          <p:spPr>
            <a:xfrm>
              <a:off x="1097955" y="1368152"/>
              <a:ext cx="626469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tx1"/>
                  </a:solidFill>
                  <a:latin typeface="EC Square Sans Pro Medium" panose="020B0500000000020004" pitchFamily="34" charset="0"/>
                  <a:cs typeface="Calibri Light" panose="020F0302020204030204" pitchFamily="34" charset="0"/>
                </a:rPr>
                <a:t>NEB </a:t>
              </a:r>
              <a:r>
                <a:rPr lang="en-US" sz="3200" dirty="0" smtClean="0">
                  <a:solidFill>
                    <a:schemeClr val="tx1"/>
                  </a:solidFill>
                  <a:latin typeface="EC Square Sans Pro Medium" panose="020B0500000000020004" pitchFamily="34" charset="0"/>
                  <a:cs typeface="Calibri Light" panose="020F0302020204030204" pitchFamily="34" charset="0"/>
                </a:rPr>
                <a:t>Lab</a:t>
              </a:r>
              <a:r>
                <a:rPr lang="en-US" sz="3200" dirty="0" smtClean="0">
                  <a:solidFill>
                    <a:schemeClr val="tx1"/>
                  </a:solidFill>
                  <a:latin typeface="EC Square Sans Pro Light" panose="020B0506000000020004" pitchFamily="34" charset="0"/>
                  <a:cs typeface="Calibri Light" panose="020F0302020204030204" pitchFamily="34" charset="0"/>
                </a:rPr>
                <a:t>: a ‘</a:t>
              </a:r>
              <a:r>
                <a:rPr lang="en-US" sz="3200" dirty="0" smtClean="0">
                  <a:solidFill>
                    <a:schemeClr val="tx1"/>
                  </a:solidFill>
                  <a:latin typeface="EC Square Sans Pro Medium" panose="020B0500000000020004" pitchFamily="34" charset="0"/>
                  <a:cs typeface="Calibri Light" panose="020F0302020204030204" pitchFamily="34" charset="0"/>
                </a:rPr>
                <a:t>think &amp; do</a:t>
              </a:r>
              <a:r>
                <a:rPr lang="en-US" sz="3200" dirty="0" smtClean="0">
                  <a:solidFill>
                    <a:schemeClr val="tx1"/>
                  </a:solidFill>
                  <a:latin typeface="EC Square Sans Pro Light" panose="020B0506000000020004" pitchFamily="34" charset="0"/>
                  <a:cs typeface="Calibri Light" panose="020F0302020204030204" pitchFamily="34" charset="0"/>
                </a:rPr>
                <a:t>’ tank </a:t>
              </a:r>
            </a:p>
            <a:p>
              <a:pPr algn="ctr"/>
              <a:r>
                <a:rPr lang="en-US" sz="3200" dirty="0">
                  <a:solidFill>
                    <a:schemeClr val="tx1"/>
                  </a:solidFill>
                  <a:latin typeface="EC Square Sans Pro Light" panose="020B0506000000020004" pitchFamily="34" charset="0"/>
                  <a:cs typeface="Calibri Light" panose="020F0302020204030204" pitchFamily="34" charset="0"/>
                </a:rPr>
                <a:t>f</a:t>
              </a:r>
              <a:r>
                <a:rPr lang="en-US" sz="3200" dirty="0" smtClean="0">
                  <a:solidFill>
                    <a:schemeClr val="tx1"/>
                  </a:solidFill>
                  <a:latin typeface="EC Square Sans Pro Light" panose="020B0506000000020004" pitchFamily="34" charset="0"/>
                  <a:cs typeface="Calibri Light" panose="020F0302020204030204" pitchFamily="34" charset="0"/>
                </a:rPr>
                <a:t>or concrete and tangible </a:t>
              </a:r>
              <a:br>
                <a:rPr lang="en-US" sz="3200" dirty="0" smtClean="0">
                  <a:solidFill>
                    <a:schemeClr val="tx1"/>
                  </a:solidFill>
                  <a:latin typeface="EC Square Sans Pro Light" panose="020B0506000000020004" pitchFamily="34" charset="0"/>
                  <a:cs typeface="Calibri Light" panose="020F0302020204030204" pitchFamily="34" charset="0"/>
                </a:rPr>
              </a:br>
              <a:r>
                <a:rPr lang="en-US" sz="3200" dirty="0" smtClean="0">
                  <a:solidFill>
                    <a:schemeClr val="tx1"/>
                  </a:solidFill>
                  <a:latin typeface="EC Square Sans Pro Light" panose="020B0506000000020004" pitchFamily="34" charset="0"/>
                  <a:cs typeface="Calibri Light" panose="020F0302020204030204" pitchFamily="34" charset="0"/>
                </a:rPr>
                <a:t>New </a:t>
              </a:r>
              <a:r>
                <a:rPr lang="en-US" sz="3200" dirty="0">
                  <a:solidFill>
                    <a:schemeClr val="tx1"/>
                  </a:solidFill>
                  <a:latin typeface="EC Square Sans Pro Light" panose="020B0506000000020004" pitchFamily="34" charset="0"/>
                  <a:cs typeface="Calibri Light" panose="020F0302020204030204" pitchFamily="34" charset="0"/>
                </a:rPr>
                <a:t>E</a:t>
              </a:r>
              <a:r>
                <a:rPr lang="en-US" sz="3200" dirty="0" smtClean="0">
                  <a:solidFill>
                    <a:schemeClr val="tx1"/>
                  </a:solidFill>
                  <a:latin typeface="EC Square Sans Pro Light" panose="020B0506000000020004" pitchFamily="34" charset="0"/>
                  <a:cs typeface="Calibri Light" panose="020F0302020204030204" pitchFamily="34" charset="0"/>
                </a:rPr>
                <a:t>uropean </a:t>
              </a:r>
              <a:r>
                <a:rPr lang="en-US" sz="3200" dirty="0">
                  <a:solidFill>
                    <a:schemeClr val="tx1"/>
                  </a:solidFill>
                  <a:latin typeface="EC Square Sans Pro Light" panose="020B0506000000020004" pitchFamily="34" charset="0"/>
                  <a:cs typeface="Calibri Light" panose="020F0302020204030204" pitchFamily="34" charset="0"/>
                </a:rPr>
                <a:t>B</a:t>
              </a:r>
              <a:r>
                <a:rPr lang="en-US" sz="3200" dirty="0" smtClean="0">
                  <a:solidFill>
                    <a:schemeClr val="tx1"/>
                  </a:solidFill>
                  <a:latin typeface="EC Square Sans Pro Light" panose="020B0506000000020004" pitchFamily="34" charset="0"/>
                  <a:cs typeface="Calibri Light" panose="020F0302020204030204" pitchFamily="34" charset="0"/>
                </a:rPr>
                <a:t>auhaus projects</a:t>
              </a:r>
              <a:endParaRPr lang="en-GB" sz="2400" dirty="0">
                <a:solidFill>
                  <a:schemeClr val="tx1"/>
                </a:solidFill>
                <a:latin typeface="EC Square Sans Pro Light" panose="020B0506000000020004" pitchFamily="34" charset="0"/>
                <a:cs typeface="Calibri Light" panose="020F0302020204030204" pitchFamily="34" charset="0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3834259" y="1368152"/>
              <a:ext cx="1944216" cy="0"/>
            </a:xfrm>
            <a:prstGeom prst="line">
              <a:avLst/>
            </a:prstGeom>
            <a:ln w="104775" cmpd="sng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611" y="3895633"/>
            <a:ext cx="578686" cy="40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78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098AE41A192E4C85C747A9850AEF9A" ma:contentTypeVersion="1" ma:contentTypeDescription="Create a new document." ma:contentTypeScope="" ma:versionID="5a8770b97c883eee6e80458dbe9e6cc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f2aa9ed40e72a78c3822fc753b43e87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5BF455C-3D19-4006-AC37-E74CE3218E2C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B3B9414-61AB-4819-9B9A-0497BD4952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820A29A-526A-4518-AA6E-0096D798CB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</TotalTime>
  <Words>24</Words>
  <Application>Microsoft Office PowerPoint</Application>
  <PresentationFormat>Custom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EC Square Sans Pro</vt:lpstr>
      <vt:lpstr>EC Square Sans Pro Light</vt:lpstr>
      <vt:lpstr>EC Square Sans Pro Medium</vt:lpstr>
      <vt:lpstr>Verdana</vt:lpstr>
      <vt:lpstr>Office Theme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DEROISY Frederic Philippe (COMM-EXT)</dc:creator>
  <cp:lastModifiedBy>MANTZANA Kassiani (JRC)</cp:lastModifiedBy>
  <cp:revision>17</cp:revision>
  <dcterms:created xsi:type="dcterms:W3CDTF">2016-11-16T15:01:15Z</dcterms:created>
  <dcterms:modified xsi:type="dcterms:W3CDTF">2022-04-08T17:20:31Z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0x010100AF098AE41A192E4C85C747A9850AEF9A</vt:lpwstr>
  </property>
</Properties>
</file>