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8"/>
  </p:notesMasterIdLst>
  <p:sldIdLst>
    <p:sldId id="268" r:id="rId2"/>
    <p:sldId id="266" r:id="rId3"/>
    <p:sldId id="264" r:id="rId4"/>
    <p:sldId id="265" r:id="rId5"/>
    <p:sldId id="263" r:id="rId6"/>
    <p:sldId id="261" r:id="rId7"/>
  </p:sldIdLst>
  <p:sldSz cx="10287000" cy="10287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3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94660"/>
  </p:normalViewPr>
  <p:slideViewPr>
    <p:cSldViewPr snapToGrid="0">
      <p:cViewPr varScale="1">
        <p:scale>
          <a:sx n="72" d="100"/>
          <a:sy n="72" d="100"/>
        </p:scale>
        <p:origin x="2356" y="80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14816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8905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1692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38274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8994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8814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9943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50672" y="1489150"/>
            <a:ext cx="9585600" cy="41052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1pPr>
            <a:lvl2pPr lvl="1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2pPr>
            <a:lvl3pPr lvl="2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3pPr>
            <a:lvl4pPr lvl="3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4pPr>
            <a:lvl5pPr lvl="4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5pPr>
            <a:lvl6pPr lvl="5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6pPr>
            <a:lvl7pPr lvl="6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7pPr>
            <a:lvl8pPr lvl="7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8pPr>
            <a:lvl9pPr lvl="8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50663" y="5668250"/>
            <a:ext cx="9585600" cy="1585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50663" y="2212250"/>
            <a:ext cx="9585600" cy="39270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50663" y="6304450"/>
            <a:ext cx="9585600" cy="26016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 algn="ctr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50663" y="4301700"/>
            <a:ext cx="9585600" cy="1683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5436450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50663" y="1111200"/>
            <a:ext cx="3159000" cy="15114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50663" y="2779200"/>
            <a:ext cx="3159000" cy="6358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551531" y="900300"/>
            <a:ext cx="7163700" cy="8181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143500" y="-250"/>
            <a:ext cx="51435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9525" tIns="129525" rIns="129525" bIns="1295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98688" y="2466350"/>
            <a:ext cx="4550700" cy="29646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98688" y="5606150"/>
            <a:ext cx="4550700" cy="2470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5556938" y="1448150"/>
            <a:ext cx="4316700" cy="739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50663" y="8461150"/>
            <a:ext cx="6748800" cy="121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●"/>
              <a:defRPr sz="2500">
                <a:solidFill>
                  <a:schemeClr val="dk2"/>
                </a:solidFill>
              </a:defRPr>
            </a:lvl1pPr>
            <a:lvl2pPr marL="914400" lvl="1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2pPr>
            <a:lvl3pPr marL="1371600" lvl="2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4pPr>
            <a:lvl5pPr marL="2286000" lvl="4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5pPr>
            <a:lvl6pPr marL="2743200" lvl="5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6pPr>
            <a:lvl7pPr marL="3200400" lvl="6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7pPr>
            <a:lvl8pPr marL="3657600" lvl="7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8pPr>
            <a:lvl9pPr marL="4114800" lvl="8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r">
              <a:buNone/>
              <a:defRPr sz="1400">
                <a:solidFill>
                  <a:schemeClr val="dk2"/>
                </a:solidFill>
              </a:defRPr>
            </a:lvl1pPr>
            <a:lvl2pPr lvl="1" algn="r">
              <a:buNone/>
              <a:defRPr sz="1400">
                <a:solidFill>
                  <a:schemeClr val="dk2"/>
                </a:solidFill>
              </a:defRPr>
            </a:lvl2pPr>
            <a:lvl3pPr lvl="2" algn="r">
              <a:buNone/>
              <a:defRPr sz="1400">
                <a:solidFill>
                  <a:schemeClr val="dk2"/>
                </a:solidFill>
              </a:defRPr>
            </a:lvl3pPr>
            <a:lvl4pPr lvl="3" algn="r">
              <a:buNone/>
              <a:defRPr sz="1400">
                <a:solidFill>
                  <a:schemeClr val="dk2"/>
                </a:solidFill>
              </a:defRPr>
            </a:lvl4pPr>
            <a:lvl5pPr lvl="4" algn="r">
              <a:buNone/>
              <a:defRPr sz="1400">
                <a:solidFill>
                  <a:schemeClr val="dk2"/>
                </a:solidFill>
              </a:defRPr>
            </a:lvl5pPr>
            <a:lvl6pPr lvl="5" algn="r">
              <a:buNone/>
              <a:defRPr sz="1400">
                <a:solidFill>
                  <a:schemeClr val="dk2"/>
                </a:solidFill>
              </a:defRPr>
            </a:lvl6pPr>
            <a:lvl7pPr lvl="6" algn="r">
              <a:buNone/>
              <a:defRPr sz="1400">
                <a:solidFill>
                  <a:schemeClr val="dk2"/>
                </a:solidFill>
              </a:defRPr>
            </a:lvl7pPr>
            <a:lvl8pPr lvl="7" algn="r">
              <a:buNone/>
              <a:defRPr sz="1400">
                <a:solidFill>
                  <a:schemeClr val="dk2"/>
                </a:solidFill>
              </a:defRPr>
            </a:lvl8pPr>
            <a:lvl9pPr lvl="8" algn="r">
              <a:buNone/>
              <a:defRPr sz="14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" y="0"/>
            <a:ext cx="10282430" cy="10287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78113" y="847982"/>
            <a:ext cx="590612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cap="all" spc="-15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What is</a:t>
            </a:r>
            <a:br>
              <a:rPr lang="en-US" sz="11500" cap="all" spc="-15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11500" cap="all" spc="-15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NEB </a:t>
            </a:r>
            <a:r>
              <a:rPr lang="en-US" sz="11500" spc="-150" dirty="0">
                <a:latin typeface="Calibri Light" panose="020F0302020204030204" pitchFamily="34" charset="0"/>
                <a:cs typeface="Calibri Light" panose="020F0302020204030204" pitchFamily="34" charset="0"/>
              </a:rPr>
              <a:t>Lab?</a:t>
            </a:r>
            <a:endParaRPr lang="en-GB" sz="8800" spc="-15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533338" y="1034321"/>
            <a:ext cx="0" cy="3117954"/>
          </a:xfrm>
          <a:prstGeom prst="line">
            <a:avLst/>
          </a:prstGeom>
          <a:ln w="196850" cmpd="sng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7591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1539" y="3381320"/>
            <a:ext cx="92639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-150" dirty="0">
                <a:latin typeface="Calibri Light" panose="020F0302020204030204" pitchFamily="34" charset="0"/>
                <a:cs typeface="Calibri Light" panose="020F0302020204030204" pitchFamily="34" charset="0"/>
              </a:rPr>
              <a:t>a ‘</a:t>
            </a:r>
            <a:r>
              <a:rPr lang="en-US" sz="6000" b="1" spc="-150" dirty="0">
                <a:latin typeface="Calibri Light" panose="020F0302020204030204" pitchFamily="34" charset="0"/>
                <a:cs typeface="Calibri Light" panose="020F0302020204030204" pitchFamily="34" charset="0"/>
              </a:rPr>
              <a:t>think &amp; do</a:t>
            </a:r>
            <a:r>
              <a:rPr lang="en-US" sz="6000" spc="-150" dirty="0">
                <a:latin typeface="Calibri Light" panose="020F0302020204030204" pitchFamily="34" charset="0"/>
                <a:cs typeface="Calibri Light" panose="020F0302020204030204" pitchFamily="34" charset="0"/>
              </a:rPr>
              <a:t>’ tank </a:t>
            </a:r>
          </a:p>
          <a:p>
            <a:pPr algn="ctr"/>
            <a:r>
              <a:rPr lang="en-US" sz="6000" spc="-150" dirty="0">
                <a:latin typeface="Calibri Light" panose="020F0302020204030204" pitchFamily="34" charset="0"/>
                <a:cs typeface="Calibri Light" panose="020F0302020204030204" pitchFamily="34" charset="0"/>
              </a:rPr>
              <a:t>for concrete and tangible </a:t>
            </a:r>
            <a:r>
              <a:rPr lang="en-US" sz="6000" spc="-15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en-US" sz="6000" spc="-15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6000" spc="-15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New </a:t>
            </a:r>
            <a:r>
              <a:rPr lang="en-US" sz="6000" spc="-150" dirty="0">
                <a:latin typeface="Calibri Light" panose="020F0302020204030204" pitchFamily="34" charset="0"/>
                <a:cs typeface="Calibri Light" panose="020F0302020204030204" pitchFamily="34" charset="0"/>
              </a:rPr>
              <a:t>European Bauhaus projects</a:t>
            </a:r>
            <a:endParaRPr lang="en-GB" sz="4800" spc="-15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132944" y="3222885"/>
            <a:ext cx="3087974" cy="0"/>
          </a:xfrm>
          <a:prstGeom prst="line">
            <a:avLst/>
          </a:prstGeom>
          <a:ln w="196850" cmpd="sng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701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"/>
            <a:ext cx="10287000" cy="1028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458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"/>
            <a:ext cx="10287000" cy="1028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87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"/>
            <a:ext cx="10287000" cy="1028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104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"/>
            <a:ext cx="10287000" cy="1028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178743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22</Words>
  <Application>Microsoft Office PowerPoint</Application>
  <PresentationFormat>Custom</PresentationFormat>
  <Paragraphs>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 Light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MANTZANA Kassiani (JRC)</dc:creator>
  <cp:lastModifiedBy>MANTZANA Kassiani (JRC)</cp:lastModifiedBy>
  <cp:revision>18</cp:revision>
  <dcterms:modified xsi:type="dcterms:W3CDTF">2022-04-08T17:23:08Z</dcterms:modified>
</cp:coreProperties>
</file>