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7"/>
  </p:notesMasterIdLst>
  <p:handoutMasterIdLst>
    <p:handoutMasterId r:id="rId8"/>
  </p:handoutMasterIdLst>
  <p:sldIdLst>
    <p:sldId id="261" r:id="rId5"/>
    <p:sldId id="259" r:id="rId6"/>
  </p:sldIdLst>
  <p:sldSz cx="7956550" cy="4608513"/>
  <p:notesSz cx="6797675" cy="9926638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900" kern="1200">
        <a:solidFill>
          <a:srgbClr val="0F5494"/>
        </a:solidFill>
        <a:latin typeface="Verdana" pitchFamily="34" charset="0"/>
        <a:ea typeface="+mn-ea"/>
        <a:cs typeface="+mn-cs"/>
      </a:defRPr>
    </a:lvl1pPr>
    <a:lvl2pPr marL="358993" algn="l" rtl="0" fontAlgn="base">
      <a:spcBef>
        <a:spcPct val="0"/>
      </a:spcBef>
      <a:spcAft>
        <a:spcPct val="0"/>
      </a:spcAft>
      <a:defRPr sz="900" kern="1200">
        <a:solidFill>
          <a:srgbClr val="0F5494"/>
        </a:solidFill>
        <a:latin typeface="Verdana" pitchFamily="34" charset="0"/>
        <a:ea typeface="+mn-ea"/>
        <a:cs typeface="+mn-cs"/>
      </a:defRPr>
    </a:lvl2pPr>
    <a:lvl3pPr marL="717987" algn="l" rtl="0" fontAlgn="base">
      <a:spcBef>
        <a:spcPct val="0"/>
      </a:spcBef>
      <a:spcAft>
        <a:spcPct val="0"/>
      </a:spcAft>
      <a:defRPr sz="900" kern="1200">
        <a:solidFill>
          <a:srgbClr val="0F5494"/>
        </a:solidFill>
        <a:latin typeface="Verdana" pitchFamily="34" charset="0"/>
        <a:ea typeface="+mn-ea"/>
        <a:cs typeface="+mn-cs"/>
      </a:defRPr>
    </a:lvl3pPr>
    <a:lvl4pPr marL="1076980" algn="l" rtl="0" fontAlgn="base">
      <a:spcBef>
        <a:spcPct val="0"/>
      </a:spcBef>
      <a:spcAft>
        <a:spcPct val="0"/>
      </a:spcAft>
      <a:defRPr sz="900" kern="1200">
        <a:solidFill>
          <a:srgbClr val="0F5494"/>
        </a:solidFill>
        <a:latin typeface="Verdana" pitchFamily="34" charset="0"/>
        <a:ea typeface="+mn-ea"/>
        <a:cs typeface="+mn-cs"/>
      </a:defRPr>
    </a:lvl4pPr>
    <a:lvl5pPr marL="1435974" algn="l" rtl="0" fontAlgn="base">
      <a:spcBef>
        <a:spcPct val="0"/>
      </a:spcBef>
      <a:spcAft>
        <a:spcPct val="0"/>
      </a:spcAft>
      <a:defRPr sz="900" kern="1200">
        <a:solidFill>
          <a:srgbClr val="0F5494"/>
        </a:solidFill>
        <a:latin typeface="Verdana" pitchFamily="34" charset="0"/>
        <a:ea typeface="+mn-ea"/>
        <a:cs typeface="+mn-cs"/>
      </a:defRPr>
    </a:lvl5pPr>
    <a:lvl6pPr marL="1794967" algn="l" defTabSz="717987" rtl="0" eaLnBrk="1" latinLnBrk="0" hangingPunct="1">
      <a:defRPr sz="900" kern="1200">
        <a:solidFill>
          <a:srgbClr val="0F5494"/>
        </a:solidFill>
        <a:latin typeface="Verdana" pitchFamily="34" charset="0"/>
        <a:ea typeface="+mn-ea"/>
        <a:cs typeface="+mn-cs"/>
      </a:defRPr>
    </a:lvl6pPr>
    <a:lvl7pPr marL="2153961" algn="l" defTabSz="717987" rtl="0" eaLnBrk="1" latinLnBrk="0" hangingPunct="1">
      <a:defRPr sz="900" kern="1200">
        <a:solidFill>
          <a:srgbClr val="0F5494"/>
        </a:solidFill>
        <a:latin typeface="Verdana" pitchFamily="34" charset="0"/>
        <a:ea typeface="+mn-ea"/>
        <a:cs typeface="+mn-cs"/>
      </a:defRPr>
    </a:lvl7pPr>
    <a:lvl8pPr marL="2512954" algn="l" defTabSz="717987" rtl="0" eaLnBrk="1" latinLnBrk="0" hangingPunct="1">
      <a:defRPr sz="900" kern="1200">
        <a:solidFill>
          <a:srgbClr val="0F5494"/>
        </a:solidFill>
        <a:latin typeface="Verdana" pitchFamily="34" charset="0"/>
        <a:ea typeface="+mn-ea"/>
        <a:cs typeface="+mn-cs"/>
      </a:defRPr>
    </a:lvl8pPr>
    <a:lvl9pPr marL="2871948" algn="l" defTabSz="717987" rtl="0" eaLnBrk="1" latinLnBrk="0" hangingPunct="1">
      <a:defRPr sz="900" kern="1200">
        <a:solidFill>
          <a:srgbClr val="0F5494"/>
        </a:solidFill>
        <a:latin typeface="Verdan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452">
          <p15:clr>
            <a:srgbClr val="A4A3A4"/>
          </p15:clr>
        </p15:guide>
        <p15:guide id="2" pos="250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166CF"/>
    <a:srgbClr val="3E6FD2"/>
    <a:srgbClr val="2D5EC1"/>
    <a:srgbClr val="BDDEFF"/>
    <a:srgbClr val="99CCFF"/>
    <a:srgbClr val="808080"/>
    <a:srgbClr val="FFD624"/>
    <a:srgbClr val="0F549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40" d="100"/>
          <a:sy n="140" d="100"/>
        </p:scale>
        <p:origin x="1232" y="372"/>
      </p:cViewPr>
      <p:guideLst>
        <p:guide orient="horz" pos="1452"/>
        <p:guide pos="250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GB" altLang="en-US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GB" altLang="en-US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GB" altLang="en-US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fld id="{49C80192-BE35-44A9-8988-BE6BF4700039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060898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GB" alt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GB" altLang="en-US"/>
          </a:p>
        </p:txBody>
      </p:sp>
      <p:sp>
        <p:nvSpPr>
          <p:cNvPr id="368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87325" y="744538"/>
            <a:ext cx="6424613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Master text styles</a:t>
            </a:r>
          </a:p>
          <a:p>
            <a:pPr lvl="1"/>
            <a:r>
              <a:rPr lang="en-GB" altLang="en-US" smtClean="0"/>
              <a:t>Second level</a:t>
            </a:r>
          </a:p>
          <a:p>
            <a:pPr lvl="2"/>
            <a:r>
              <a:rPr lang="en-GB" altLang="en-US" smtClean="0"/>
              <a:t>Third level</a:t>
            </a:r>
          </a:p>
          <a:p>
            <a:pPr lvl="3"/>
            <a:r>
              <a:rPr lang="en-GB" altLang="en-US" smtClean="0"/>
              <a:t>Fourth level</a:t>
            </a:r>
          </a:p>
          <a:p>
            <a:pPr lvl="4"/>
            <a:r>
              <a:rPr lang="en-GB" altLang="en-US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GB" altLang="en-US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fld id="{41511147-E964-4BB2-98D9-FB3B4373B635}" type="slidenum">
              <a:rPr lang="en-GB" altLang="en-US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0175579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Arial" charset="0"/>
        <a:ea typeface="+mn-ea"/>
        <a:cs typeface="+mn-cs"/>
      </a:defRPr>
    </a:lvl1pPr>
    <a:lvl2pPr marL="358993" algn="l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Arial" charset="0"/>
        <a:ea typeface="+mn-ea"/>
        <a:cs typeface="+mn-cs"/>
      </a:defRPr>
    </a:lvl2pPr>
    <a:lvl3pPr marL="717987" algn="l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Arial" charset="0"/>
        <a:ea typeface="+mn-ea"/>
        <a:cs typeface="+mn-cs"/>
      </a:defRPr>
    </a:lvl3pPr>
    <a:lvl4pPr marL="1076980" algn="l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Arial" charset="0"/>
        <a:ea typeface="+mn-ea"/>
        <a:cs typeface="+mn-cs"/>
      </a:defRPr>
    </a:lvl4pPr>
    <a:lvl5pPr marL="1435974" algn="l" rtl="0" fontAlgn="base">
      <a:spcBef>
        <a:spcPct val="30000"/>
      </a:spcBef>
      <a:spcAft>
        <a:spcPct val="0"/>
      </a:spcAft>
      <a:defRPr sz="900" kern="1200">
        <a:solidFill>
          <a:schemeClr val="tx1"/>
        </a:solidFill>
        <a:latin typeface="Arial" charset="0"/>
        <a:ea typeface="+mn-ea"/>
        <a:cs typeface="+mn-cs"/>
      </a:defRPr>
    </a:lvl5pPr>
    <a:lvl6pPr marL="1794967" algn="l" defTabSz="717987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153961" algn="l" defTabSz="717987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512954" algn="l" defTabSz="717987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871948" algn="l" defTabSz="717987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6742" y="1431628"/>
            <a:ext cx="6763068" cy="98784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93483" y="2611491"/>
            <a:ext cx="5569585" cy="117773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589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179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769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359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948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1538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512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8718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6BAAE9-2104-4B93-8E11-89C0C1029B30}" type="slidenum">
              <a:rPr lang="en-GB" altLang="en-US" smtClean="0"/>
              <a:pPr/>
              <a:t>‹#›</a:t>
            </a:fld>
            <a:endParaRPr lang="en-GB" altLang="en-US"/>
          </a:p>
        </p:txBody>
      </p:sp>
      <p:sp>
        <p:nvSpPr>
          <p:cNvPr id="7" name="Rectangle 6"/>
          <p:cNvSpPr/>
          <p:nvPr userDrawn="1"/>
        </p:nvSpPr>
        <p:spPr>
          <a:xfrm>
            <a:off x="3713057" y="4475165"/>
            <a:ext cx="531818" cy="145083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1799" tIns="35899" rIns="71799" bIns="35899" anchor="ctr"/>
          <a:lstStyle/>
          <a:p>
            <a:pPr algn="ctr" defTabSz="35899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400"/>
          </a:p>
        </p:txBody>
      </p:sp>
    </p:spTree>
    <p:extLst>
      <p:ext uri="{BB962C8B-B14F-4D97-AF65-F5344CB8AC3E}">
        <p14:creationId xmlns:p14="http://schemas.microsoft.com/office/powerpoint/2010/main" val="35957982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DF4A3-AF1F-42D0-85F5-705B00CC3B8F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0051628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19811" y="123747"/>
            <a:ext cx="1556777" cy="26424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6718" y="123747"/>
            <a:ext cx="4540482" cy="264242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F25D0-7CCE-4474-B6EF-7F19CE65EA28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7562554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C0CD4-6DE5-4ECA-B8D4-6744FF05AB3D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529494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512" y="2961397"/>
            <a:ext cx="6763068" cy="915302"/>
          </a:xfrm>
        </p:spPr>
        <p:txBody>
          <a:bodyPr anchor="t"/>
          <a:lstStyle>
            <a:lvl1pPr algn="l">
              <a:defRPr sz="31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512" y="1953285"/>
            <a:ext cx="6763068" cy="1008112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58976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17952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07692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35905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794881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15385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51283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871811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CFE79-E9DE-402D-8E33-4B536588E35A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0596025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6718" y="722215"/>
            <a:ext cx="3048629" cy="2043961"/>
          </a:xfrm>
        </p:spPr>
        <p:txBody>
          <a:bodyPr/>
          <a:lstStyle>
            <a:lvl1pPr>
              <a:defRPr sz="22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527958" y="722215"/>
            <a:ext cx="3048630" cy="2043961"/>
          </a:xfrm>
        </p:spPr>
        <p:txBody>
          <a:bodyPr/>
          <a:lstStyle>
            <a:lvl1pPr>
              <a:defRPr sz="22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B6A505-2ED1-452F-B1F0-C0BE5ABB7582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5546569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7828" y="184555"/>
            <a:ext cx="7160895" cy="768086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7827" y="1031582"/>
            <a:ext cx="3515525" cy="429914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58976" indent="0">
              <a:buNone/>
              <a:defRPr sz="1600" b="1"/>
            </a:lvl2pPr>
            <a:lvl3pPr marL="717952" indent="0">
              <a:buNone/>
              <a:defRPr sz="1400" b="1"/>
            </a:lvl3pPr>
            <a:lvl4pPr marL="1076928" indent="0">
              <a:buNone/>
              <a:defRPr sz="1300" b="1"/>
            </a:lvl4pPr>
            <a:lvl5pPr marL="1435905" indent="0">
              <a:buNone/>
              <a:defRPr sz="1300" b="1"/>
            </a:lvl5pPr>
            <a:lvl6pPr marL="1794881" indent="0">
              <a:buNone/>
              <a:defRPr sz="1300" b="1"/>
            </a:lvl6pPr>
            <a:lvl7pPr marL="2153858" indent="0">
              <a:buNone/>
              <a:defRPr sz="1300" b="1"/>
            </a:lvl7pPr>
            <a:lvl8pPr marL="2512834" indent="0">
              <a:buNone/>
              <a:defRPr sz="1300" b="1"/>
            </a:lvl8pPr>
            <a:lvl9pPr marL="2871811" indent="0">
              <a:buNone/>
              <a:defRPr sz="13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827" y="1461497"/>
            <a:ext cx="3515525" cy="2655229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041817" y="1031582"/>
            <a:ext cx="3516906" cy="429914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58976" indent="0">
              <a:buNone/>
              <a:defRPr sz="1600" b="1"/>
            </a:lvl2pPr>
            <a:lvl3pPr marL="717952" indent="0">
              <a:buNone/>
              <a:defRPr sz="1400" b="1"/>
            </a:lvl3pPr>
            <a:lvl4pPr marL="1076928" indent="0">
              <a:buNone/>
              <a:defRPr sz="1300" b="1"/>
            </a:lvl4pPr>
            <a:lvl5pPr marL="1435905" indent="0">
              <a:buNone/>
              <a:defRPr sz="1300" b="1"/>
            </a:lvl5pPr>
            <a:lvl6pPr marL="1794881" indent="0">
              <a:buNone/>
              <a:defRPr sz="1300" b="1"/>
            </a:lvl6pPr>
            <a:lvl7pPr marL="2153858" indent="0">
              <a:buNone/>
              <a:defRPr sz="1300" b="1"/>
            </a:lvl7pPr>
            <a:lvl8pPr marL="2512834" indent="0">
              <a:buNone/>
              <a:defRPr sz="1300" b="1"/>
            </a:lvl8pPr>
            <a:lvl9pPr marL="2871811" indent="0">
              <a:buNone/>
              <a:defRPr sz="13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041817" y="1461497"/>
            <a:ext cx="3516906" cy="2655229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47E206-4DD6-4F09-AEAB-415511D90AA4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6428799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AC9BFD-4D99-405C-AA69-1F6F2A87E143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3321407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BCF127-DC7A-4A0C-AA4B-CB1EF3713543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1296127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7828" y="183488"/>
            <a:ext cx="2617650" cy="780887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10790" y="183488"/>
            <a:ext cx="4447932" cy="3933238"/>
          </a:xfrm>
        </p:spPr>
        <p:txBody>
          <a:bodyPr/>
          <a:lstStyle>
            <a:lvl1pPr>
              <a:defRPr sz="2500"/>
            </a:lvl1pPr>
            <a:lvl2pPr>
              <a:defRPr sz="22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97828" y="964375"/>
            <a:ext cx="2617650" cy="3152351"/>
          </a:xfrm>
        </p:spPr>
        <p:txBody>
          <a:bodyPr/>
          <a:lstStyle>
            <a:lvl1pPr marL="0" indent="0">
              <a:buNone/>
              <a:defRPr sz="1100"/>
            </a:lvl1pPr>
            <a:lvl2pPr marL="358976" indent="0">
              <a:buNone/>
              <a:defRPr sz="900"/>
            </a:lvl2pPr>
            <a:lvl3pPr marL="717952" indent="0">
              <a:buNone/>
              <a:defRPr sz="800"/>
            </a:lvl3pPr>
            <a:lvl4pPr marL="1076928" indent="0">
              <a:buNone/>
              <a:defRPr sz="700"/>
            </a:lvl4pPr>
            <a:lvl5pPr marL="1435905" indent="0">
              <a:buNone/>
              <a:defRPr sz="700"/>
            </a:lvl5pPr>
            <a:lvl6pPr marL="1794881" indent="0">
              <a:buNone/>
              <a:defRPr sz="700"/>
            </a:lvl6pPr>
            <a:lvl7pPr marL="2153858" indent="0">
              <a:buNone/>
              <a:defRPr sz="700"/>
            </a:lvl7pPr>
            <a:lvl8pPr marL="2512834" indent="0">
              <a:buNone/>
              <a:defRPr sz="700"/>
            </a:lvl8pPr>
            <a:lvl9pPr marL="2871811" indent="0">
              <a:buNone/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201785-E9F7-44A7-9D20-7A9B365F632D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9247563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59539" y="3225960"/>
            <a:ext cx="4773930" cy="380843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59539" y="411779"/>
            <a:ext cx="4773930" cy="2765108"/>
          </a:xfrm>
        </p:spPr>
        <p:txBody>
          <a:bodyPr/>
          <a:lstStyle>
            <a:lvl1pPr marL="0" indent="0">
              <a:buNone/>
              <a:defRPr sz="2500"/>
            </a:lvl1pPr>
            <a:lvl2pPr marL="358976" indent="0">
              <a:buNone/>
              <a:defRPr sz="2200"/>
            </a:lvl2pPr>
            <a:lvl3pPr marL="717952" indent="0">
              <a:buNone/>
              <a:defRPr sz="1900"/>
            </a:lvl3pPr>
            <a:lvl4pPr marL="1076928" indent="0">
              <a:buNone/>
              <a:defRPr sz="1600"/>
            </a:lvl4pPr>
            <a:lvl5pPr marL="1435905" indent="0">
              <a:buNone/>
              <a:defRPr sz="1600"/>
            </a:lvl5pPr>
            <a:lvl6pPr marL="1794881" indent="0">
              <a:buNone/>
              <a:defRPr sz="1600"/>
            </a:lvl6pPr>
            <a:lvl7pPr marL="2153858" indent="0">
              <a:buNone/>
              <a:defRPr sz="1600"/>
            </a:lvl7pPr>
            <a:lvl8pPr marL="2512834" indent="0">
              <a:buNone/>
              <a:defRPr sz="1600"/>
            </a:lvl8pPr>
            <a:lvl9pPr marL="2871811" indent="0">
              <a:buNone/>
              <a:defRPr sz="16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59539" y="3606802"/>
            <a:ext cx="4773930" cy="540860"/>
          </a:xfrm>
        </p:spPr>
        <p:txBody>
          <a:bodyPr/>
          <a:lstStyle>
            <a:lvl1pPr marL="0" indent="0">
              <a:buNone/>
              <a:defRPr sz="1100"/>
            </a:lvl1pPr>
            <a:lvl2pPr marL="358976" indent="0">
              <a:buNone/>
              <a:defRPr sz="900"/>
            </a:lvl2pPr>
            <a:lvl3pPr marL="717952" indent="0">
              <a:buNone/>
              <a:defRPr sz="800"/>
            </a:lvl3pPr>
            <a:lvl4pPr marL="1076928" indent="0">
              <a:buNone/>
              <a:defRPr sz="700"/>
            </a:lvl4pPr>
            <a:lvl5pPr marL="1435905" indent="0">
              <a:buNone/>
              <a:defRPr sz="700"/>
            </a:lvl5pPr>
            <a:lvl6pPr marL="1794881" indent="0">
              <a:buNone/>
              <a:defRPr sz="700"/>
            </a:lvl6pPr>
            <a:lvl7pPr marL="2153858" indent="0">
              <a:buNone/>
              <a:defRPr sz="700"/>
            </a:lvl7pPr>
            <a:lvl8pPr marL="2512834" indent="0">
              <a:buNone/>
              <a:defRPr sz="700"/>
            </a:lvl8pPr>
            <a:lvl9pPr marL="2871811" indent="0">
              <a:buNone/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19451D-B2A5-4018-9276-33FD4508AD84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6782396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97828" y="184555"/>
            <a:ext cx="7160895" cy="768086"/>
          </a:xfrm>
          <a:prstGeom prst="rect">
            <a:avLst/>
          </a:prstGeom>
        </p:spPr>
        <p:txBody>
          <a:bodyPr vert="horz" lIns="71796" tIns="35897" rIns="71796" bIns="35897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7828" y="1075320"/>
            <a:ext cx="7160895" cy="3041406"/>
          </a:xfrm>
          <a:prstGeom prst="rect">
            <a:avLst/>
          </a:prstGeom>
        </p:spPr>
        <p:txBody>
          <a:bodyPr vert="horz" lIns="71796" tIns="35897" rIns="71796" bIns="35897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97828" y="4271410"/>
            <a:ext cx="1856528" cy="245361"/>
          </a:xfrm>
          <a:prstGeom prst="rect">
            <a:avLst/>
          </a:prstGeom>
        </p:spPr>
        <p:txBody>
          <a:bodyPr vert="horz" lIns="71796" tIns="35897" rIns="71796" bIns="35897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18488" y="4271410"/>
            <a:ext cx="2519574" cy="245361"/>
          </a:xfrm>
          <a:prstGeom prst="rect">
            <a:avLst/>
          </a:prstGeom>
        </p:spPr>
        <p:txBody>
          <a:bodyPr vert="horz" lIns="71796" tIns="35897" rIns="71796" bIns="35897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02194" y="4271410"/>
            <a:ext cx="1856528" cy="245361"/>
          </a:xfrm>
          <a:prstGeom prst="rect">
            <a:avLst/>
          </a:prstGeom>
        </p:spPr>
        <p:txBody>
          <a:bodyPr vert="horz" lIns="71796" tIns="35897" rIns="71796" bIns="35897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D4EC9C-9575-47E3-A9C0-C86156A960AB}" type="slidenum">
              <a:rPr lang="en-GB" altLang="en-US" smtClean="0"/>
              <a:pPr/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38354611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717952" rtl="0" eaLnBrk="1" latinLnBrk="0" hangingPunct="1">
        <a:spcBef>
          <a:spcPct val="0"/>
        </a:spcBef>
        <a:buNone/>
        <a:defRPr sz="3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69233" indent="-269233" algn="l" defTabSz="717952" rtl="0" eaLnBrk="1" latinLnBrk="0" hangingPunct="1">
        <a:spcBef>
          <a:spcPct val="200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583336" indent="-224360" algn="l" defTabSz="717952" rtl="0" eaLnBrk="1" latinLnBrk="0" hangingPunct="1">
        <a:spcBef>
          <a:spcPct val="20000"/>
        </a:spcBef>
        <a:buFont typeface="Arial" panose="020B0604020202020204" pitchFamily="34" charset="0"/>
        <a:buChar char="–"/>
        <a:defRPr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897441" indent="-179488" algn="l" defTabSz="717952" rtl="0" eaLnBrk="1" latinLnBrk="0" hangingPunct="1">
        <a:spcBef>
          <a:spcPct val="20000"/>
        </a:spcBef>
        <a:buFont typeface="Arial" panose="020B0604020202020204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256417" indent="-179488" algn="l" defTabSz="717952" rtl="0" eaLnBrk="1" latinLnBrk="0" hangingPunct="1">
        <a:spcBef>
          <a:spcPct val="20000"/>
        </a:spcBef>
        <a:buFont typeface="Arial" panose="020B0604020202020204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15393" indent="-179488" algn="l" defTabSz="717952" rtl="0" eaLnBrk="1" latinLnBrk="0" hangingPunct="1">
        <a:spcBef>
          <a:spcPct val="20000"/>
        </a:spcBef>
        <a:buFont typeface="Arial" panose="020B0604020202020204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974370" indent="-179488" algn="l" defTabSz="717952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333345" indent="-179488" algn="l" defTabSz="717952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692322" indent="-179488" algn="l" defTabSz="717952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051298" indent="-179488" algn="l" defTabSz="717952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17952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58976" algn="l" defTabSz="717952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17952" algn="l" defTabSz="717952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76928" algn="l" defTabSz="717952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35905" algn="l" defTabSz="717952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94881" algn="l" defTabSz="717952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153858" algn="l" defTabSz="717952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12834" algn="l" defTabSz="717952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871811" algn="l" defTabSz="717952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-217"/>
          <a:stretch/>
        </p:blipFill>
        <p:spPr>
          <a:xfrm>
            <a:off x="-1" y="-5309"/>
            <a:ext cx="8226747" cy="4619794"/>
          </a:xfrm>
          <a:prstGeom prst="rect">
            <a:avLst/>
          </a:prstGeom>
        </p:spPr>
      </p:pic>
      <p:grpSp>
        <p:nvGrpSpPr>
          <p:cNvPr id="7" name="Group 6"/>
          <p:cNvGrpSpPr/>
          <p:nvPr/>
        </p:nvGrpSpPr>
        <p:grpSpPr>
          <a:xfrm>
            <a:off x="1313979" y="1842591"/>
            <a:ext cx="5256585" cy="923330"/>
            <a:chOff x="1746027" y="1656184"/>
            <a:chExt cx="5256585" cy="923330"/>
          </a:xfrm>
        </p:grpSpPr>
        <p:sp>
          <p:nvSpPr>
            <p:cNvPr id="3" name="TextBox 2"/>
            <p:cNvSpPr txBox="1"/>
            <p:nvPr/>
          </p:nvSpPr>
          <p:spPr>
            <a:xfrm>
              <a:off x="1890044" y="1656184"/>
              <a:ext cx="5112568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5400" cap="all" spc="-150" dirty="0" smtClean="0">
                  <a:solidFill>
                    <a:schemeClr val="tx1"/>
                  </a:solidFill>
                  <a:latin typeface="EC Square Sans Pro" panose="020B0506040000020004" pitchFamily="34" charset="0"/>
                  <a:cs typeface="Calibri Light" panose="020F0302020204030204" pitchFamily="34" charset="0"/>
                </a:rPr>
                <a:t>What is NEB </a:t>
              </a:r>
              <a:r>
                <a:rPr lang="en-US" sz="5400" spc="-150" dirty="0">
                  <a:solidFill>
                    <a:schemeClr val="tx1"/>
                  </a:solidFill>
                  <a:latin typeface="EC Square Sans Pro" panose="020B0506040000020004" pitchFamily="34" charset="0"/>
                  <a:cs typeface="Calibri Light" panose="020F0302020204030204" pitchFamily="34" charset="0"/>
                </a:rPr>
                <a:t>Lab</a:t>
              </a:r>
              <a:r>
                <a:rPr lang="en-US" sz="5400" spc="-150" dirty="0" smtClean="0">
                  <a:solidFill>
                    <a:schemeClr val="tx1"/>
                  </a:solidFill>
                  <a:latin typeface="EC Square Sans Pro" panose="020B0506040000020004" pitchFamily="34" charset="0"/>
                  <a:cs typeface="Calibri Light" panose="020F0302020204030204" pitchFamily="34" charset="0"/>
                </a:rPr>
                <a:t>?</a:t>
              </a:r>
              <a:endParaRPr lang="en-GB" sz="4400" spc="-150" dirty="0">
                <a:solidFill>
                  <a:schemeClr val="tx1"/>
                </a:solidFill>
                <a:latin typeface="EC Square Sans Pro" panose="020B0506040000020004" pitchFamily="34" charset="0"/>
                <a:cs typeface="Calibri Light" panose="020F0302020204030204" pitchFamily="34" charset="0"/>
              </a:endParaRPr>
            </a:p>
          </p:txBody>
        </p:sp>
        <p:cxnSp>
          <p:nvCxnSpPr>
            <p:cNvPr id="4" name="Straight Connector 3"/>
            <p:cNvCxnSpPr/>
            <p:nvPr/>
          </p:nvCxnSpPr>
          <p:spPr>
            <a:xfrm>
              <a:off x="1746027" y="1864611"/>
              <a:ext cx="0" cy="498879"/>
            </a:xfrm>
            <a:prstGeom prst="line">
              <a:avLst/>
            </a:prstGeom>
            <a:ln w="104775" cmpd="sng">
              <a:solidFill>
                <a:srgbClr val="FFFF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pic>
        <p:nvPicPr>
          <p:cNvPr id="9" name="Picture 8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86187" y="3177266"/>
            <a:ext cx="1296548" cy="1303863"/>
          </a:xfrm>
          <a:prstGeom prst="rect">
            <a:avLst/>
          </a:prstGeom>
        </p:spPr>
      </p:pic>
      <p:pic>
        <p:nvPicPr>
          <p:cNvPr id="10" name="Picture 9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02611" y="3895633"/>
            <a:ext cx="578686" cy="4050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457933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-217"/>
          <a:stretch/>
        </p:blipFill>
        <p:spPr>
          <a:xfrm>
            <a:off x="-1" y="-5309"/>
            <a:ext cx="8226747" cy="4619794"/>
          </a:xfrm>
          <a:prstGeom prst="rect">
            <a:avLst/>
          </a:prstGeom>
        </p:spPr>
      </p:pic>
      <p:pic>
        <p:nvPicPr>
          <p:cNvPr id="9" name="Picture 8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86187" y="3177266"/>
            <a:ext cx="1296548" cy="1303863"/>
          </a:xfrm>
          <a:prstGeom prst="rect">
            <a:avLst/>
          </a:prstGeom>
        </p:spPr>
      </p:pic>
      <p:grpSp>
        <p:nvGrpSpPr>
          <p:cNvPr id="8" name="Group 7"/>
          <p:cNvGrpSpPr/>
          <p:nvPr/>
        </p:nvGrpSpPr>
        <p:grpSpPr>
          <a:xfrm>
            <a:off x="1025947" y="1368152"/>
            <a:ext cx="6264696" cy="1569660"/>
            <a:chOff x="1097955" y="1368152"/>
            <a:chExt cx="6264696" cy="1569660"/>
          </a:xfrm>
        </p:grpSpPr>
        <p:sp>
          <p:nvSpPr>
            <p:cNvPr id="3" name="TextBox 2"/>
            <p:cNvSpPr txBox="1"/>
            <p:nvPr/>
          </p:nvSpPr>
          <p:spPr>
            <a:xfrm>
              <a:off x="1097955" y="1368152"/>
              <a:ext cx="6264696" cy="15696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200" dirty="0">
                  <a:solidFill>
                    <a:schemeClr val="tx1"/>
                  </a:solidFill>
                  <a:latin typeface="EC Square Sans Pro Medium" panose="020B0500000000020004" pitchFamily="34" charset="0"/>
                  <a:cs typeface="Calibri Light" panose="020F0302020204030204" pitchFamily="34" charset="0"/>
                </a:rPr>
                <a:t>NEB </a:t>
              </a:r>
              <a:r>
                <a:rPr lang="en-US" sz="3200" dirty="0" smtClean="0">
                  <a:solidFill>
                    <a:schemeClr val="tx1"/>
                  </a:solidFill>
                  <a:latin typeface="EC Square Sans Pro Medium" panose="020B0500000000020004" pitchFamily="34" charset="0"/>
                  <a:cs typeface="Calibri Light" panose="020F0302020204030204" pitchFamily="34" charset="0"/>
                </a:rPr>
                <a:t>Lab</a:t>
              </a:r>
              <a:r>
                <a:rPr lang="en-US" sz="3200" dirty="0" smtClean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  <a:t>: a ‘</a:t>
              </a:r>
              <a:r>
                <a:rPr lang="en-US" sz="3200" dirty="0" smtClean="0">
                  <a:solidFill>
                    <a:schemeClr val="tx1"/>
                  </a:solidFill>
                  <a:latin typeface="EC Square Sans Pro Medium" panose="020B0500000000020004" pitchFamily="34" charset="0"/>
                  <a:cs typeface="Calibri Light" panose="020F0302020204030204" pitchFamily="34" charset="0"/>
                </a:rPr>
                <a:t>think &amp; do</a:t>
              </a:r>
              <a:r>
                <a:rPr lang="en-US" sz="3200" dirty="0" smtClean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  <a:t>’ tank </a:t>
              </a:r>
            </a:p>
            <a:p>
              <a:pPr algn="ctr"/>
              <a:r>
                <a:rPr lang="en-US" sz="3200" dirty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  <a:t>f</a:t>
              </a:r>
              <a:r>
                <a:rPr lang="en-US" sz="3200" dirty="0" smtClean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  <a:t>or concrete and tangible </a:t>
              </a:r>
              <a:br>
                <a:rPr lang="en-US" sz="3200" dirty="0" smtClean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</a:br>
              <a:r>
                <a:rPr lang="en-US" sz="3200" dirty="0" smtClean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  <a:t>New </a:t>
              </a:r>
              <a:r>
                <a:rPr lang="en-US" sz="3200" dirty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  <a:t>E</a:t>
              </a:r>
              <a:r>
                <a:rPr lang="en-US" sz="3200" dirty="0" smtClean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  <a:t>uropean </a:t>
              </a:r>
              <a:r>
                <a:rPr lang="en-US" sz="3200" dirty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  <a:t>B</a:t>
              </a:r>
              <a:r>
                <a:rPr lang="en-US" sz="3200" dirty="0" smtClean="0">
                  <a:solidFill>
                    <a:schemeClr val="tx1"/>
                  </a:solidFill>
                  <a:latin typeface="EC Square Sans Pro Light" panose="020B0506000000020004" pitchFamily="34" charset="0"/>
                  <a:cs typeface="Calibri Light" panose="020F0302020204030204" pitchFamily="34" charset="0"/>
                </a:rPr>
                <a:t>auhaus projects</a:t>
              </a:r>
              <a:endParaRPr lang="en-GB" sz="2400" dirty="0">
                <a:solidFill>
                  <a:schemeClr val="tx1"/>
                </a:solidFill>
                <a:latin typeface="EC Square Sans Pro Light" panose="020B0506000000020004" pitchFamily="34" charset="0"/>
                <a:cs typeface="Calibri Light" panose="020F0302020204030204" pitchFamily="34" charset="0"/>
              </a:endParaRPr>
            </a:p>
          </p:txBody>
        </p:sp>
        <p:cxnSp>
          <p:nvCxnSpPr>
            <p:cNvPr id="5" name="Straight Connector 4"/>
            <p:cNvCxnSpPr/>
            <p:nvPr/>
          </p:nvCxnSpPr>
          <p:spPr>
            <a:xfrm>
              <a:off x="3834259" y="1368152"/>
              <a:ext cx="1944216" cy="0"/>
            </a:xfrm>
            <a:prstGeom prst="line">
              <a:avLst/>
            </a:prstGeom>
            <a:ln w="104775" cmpd="sng">
              <a:solidFill>
                <a:srgbClr val="FFFF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pic>
        <p:nvPicPr>
          <p:cNvPr id="11" name="Picture 10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02611" y="3895633"/>
            <a:ext cx="578686" cy="4050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457806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F098AE41A192E4C85C747A9850AEF9A" ma:contentTypeVersion="1" ma:contentTypeDescription="Create a new document." ma:contentTypeScope="" ma:versionID="5a8770b97c883eee6e80458dbe9e6cc2">
  <xsd:schema xmlns:xsd="http://www.w3.org/2001/XMLSchema" xmlns:xs="http://www.w3.org/2001/XMLSchema" xmlns:p="http://schemas.microsoft.com/office/2006/metadata/properties" xmlns:ns1="http://schemas.microsoft.com/sharepoint/v3" targetNamespace="http://schemas.microsoft.com/office/2006/metadata/properties" ma:root="true" ma:fieldsID="ef2aa9ed40e72a78c3822fc753b43e87" ns1:_="">
    <xsd:import namespace="http://schemas.microsoft.com/sharepoint/v3"/>
    <xsd:element name="properties">
      <xsd:complexType>
        <xsd:sequence>
          <xsd:element name="documentManagement">
            <xsd:complexType>
              <xsd:all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8" nillable="true" ma:displayName="Scheduling Start Date" ma:description="" ma:hidden="true" ma:internalName="PublishingStartDate">
      <xsd:simpleType>
        <xsd:restriction base="dms:Unknown"/>
      </xsd:simpleType>
    </xsd:element>
    <xsd:element name="PublishingExpirationDate" ma:index="9" nillable="true" ma:displayName="Scheduling End Date" ma:description="" ma:hidden="true" ma:internalName="PublishingExpirationDat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5BF455C-3D19-4006-AC37-E74CE3218E2C}">
  <ds:schemaRefs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schemas.microsoft.com/sharepoint/v3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CB3B9414-61AB-4819-9B9A-0497BD4952A2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820A29A-526A-4518-AA6E-0096D798CB5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425</TotalTime>
  <Words>24</Words>
  <Application>Microsoft Office PowerPoint</Application>
  <PresentationFormat>Custom</PresentationFormat>
  <Paragraphs>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Arial</vt:lpstr>
      <vt:lpstr>Calibri</vt:lpstr>
      <vt:lpstr>Calibri Light</vt:lpstr>
      <vt:lpstr>EC Square Sans Pro</vt:lpstr>
      <vt:lpstr>EC Square Sans Pro Light</vt:lpstr>
      <vt:lpstr>EC Square Sans Pro Medium</vt:lpstr>
      <vt:lpstr>Verdana</vt:lpstr>
      <vt:lpstr>Office Theme</vt:lpstr>
      <vt:lpstr>PowerPoint Presentation</vt:lpstr>
      <vt:lpstr>PowerPoint Presentation</vt:lpstr>
    </vt:vector>
  </TitlesOfParts>
  <Company>European Commission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DEROISY Frederic Philippe (COMM-EXT)</dc:creator>
  <cp:lastModifiedBy>MANTZANA Kassiani (JRC)</cp:lastModifiedBy>
  <cp:revision>17</cp:revision>
  <dcterms:created xsi:type="dcterms:W3CDTF">2016-11-16T15:01:15Z</dcterms:created>
  <dcterms:modified xsi:type="dcterms:W3CDTF">2022-04-08T17:20:31Z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0x010100AF098AE41A192E4C85C747A9850AEF9A</vt:lpwstr>
  </property>
</Properties>
</file>

<file path=docProps/thumbnail.jpeg>
</file>