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N3EGUUcvqC7taO70BfAh9cZlJ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596" y="72"/>
      </p:cViewPr>
      <p:guideLst>
        <p:guide orient="horz" pos="20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8" name="Google Shape;45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8" name="Google Shape;47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 page">
  <p:cSld name="Small Title p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+ text vertical">
  <p:cSld name="1_Title + text vertical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body" idx="1"/>
          </p:nvPr>
        </p:nvSpPr>
        <p:spPr>
          <a:xfrm>
            <a:off x="4051300" y="2403078"/>
            <a:ext cx="7541702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432994" y="2551837"/>
            <a:ext cx="2980266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9" name="Google Shape;109;p16"/>
          <p:cNvGrpSpPr/>
          <p:nvPr/>
        </p:nvGrpSpPr>
        <p:grpSpPr>
          <a:xfrm>
            <a:off x="417020" y="1865452"/>
            <a:ext cx="2996240" cy="2975243"/>
            <a:chOff x="430457" y="1817744"/>
            <a:chExt cx="2996240" cy="2975243"/>
          </a:xfrm>
        </p:grpSpPr>
        <p:sp>
          <p:nvSpPr>
            <p:cNvPr id="110" name="Google Shape;110;p16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+ text vertical">
  <p:cSld name="3_Title + text vertical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grpSp>
        <p:nvGrpSpPr>
          <p:cNvPr id="118" name="Google Shape;118;p17"/>
          <p:cNvGrpSpPr/>
          <p:nvPr/>
        </p:nvGrpSpPr>
        <p:grpSpPr>
          <a:xfrm rot="2055720">
            <a:off x="370464" y="1928093"/>
            <a:ext cx="2996240" cy="2975243"/>
            <a:chOff x="430457" y="1817744"/>
            <a:chExt cx="2996240" cy="2975243"/>
          </a:xfrm>
        </p:grpSpPr>
        <p:sp>
          <p:nvSpPr>
            <p:cNvPr id="119" name="Google Shape;119;p17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p17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picture">
  <p:cSld name="Title + picture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27" name="Google Shape;127;p18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128" name="Google Shape;128;p18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" name="Google Shape;131;p18"/>
          <p:cNvSpPr>
            <a:spLocks noGrp="1"/>
          </p:cNvSpPr>
          <p:nvPr>
            <p:ph type="pic" idx="2"/>
          </p:nvPr>
        </p:nvSpPr>
        <p:spPr>
          <a:xfrm>
            <a:off x="4714875" y="1355099"/>
            <a:ext cx="7553988" cy="4131902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18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" name="Google Shape;134;p18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135" name="Google Shape;135;p18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icture">
  <p:cSld name="Full pictur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>
            <a:spLocks noGrp="1"/>
          </p:cNvSpPr>
          <p:nvPr>
            <p:ph type="pic" idx="2"/>
          </p:nvPr>
        </p:nvSpPr>
        <p:spPr>
          <a:xfrm>
            <a:off x="-95416" y="-87464"/>
            <a:ext cx="12364279" cy="7028953"/>
          </a:xfrm>
          <a:prstGeom prst="rect">
            <a:avLst/>
          </a:prstGeom>
          <a:noFill/>
          <a:ln>
            <a:noFill/>
          </a:ln>
        </p:spPr>
      </p:sp>
      <p:sp>
        <p:nvSpPr>
          <p:cNvPr id="140" name="Google Shape;140;p19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>
            <a:off x="612251" y="2911724"/>
            <a:ext cx="3427012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Calibri"/>
              <a:buNone/>
              <a:defRPr sz="2800" b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9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nes vertical left">
  <p:cSld name="Lines vertical left"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>
            <a:alphaModFix/>
          </a:blip>
          <a:srcRect l="41979" t="2867" b="3373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ctrTitle"/>
          </p:nvPr>
        </p:nvSpPr>
        <p:spPr>
          <a:xfrm>
            <a:off x="1548147" y="-319616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  <a:defRPr sz="3600">
                <a:solidFill>
                  <a:schemeClr val="accent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0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body" idx="1"/>
          </p:nvPr>
        </p:nvSpPr>
        <p:spPr>
          <a:xfrm>
            <a:off x="4056148" y="2753317"/>
            <a:ext cx="745640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pic>
        <p:nvPicPr>
          <p:cNvPr id="151" name="Google Shape;151;p20"/>
          <p:cNvPicPr preferRelativeResize="0"/>
          <p:nvPr/>
        </p:nvPicPr>
        <p:blipFill rotWithShape="1">
          <a:blip r:embed="rId2">
            <a:alphaModFix/>
          </a:blip>
          <a:srcRect l="41979" t="2867" b="3373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nes frame">
  <p:cSld name="Lines frame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3287" cy="685727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2387897" y="692150"/>
            <a:ext cx="7153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body" idx="1"/>
          </p:nvPr>
        </p:nvSpPr>
        <p:spPr>
          <a:xfrm>
            <a:off x="2387897" y="2297928"/>
            <a:ext cx="7153668" cy="2305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picture curved">
  <p:cSld name="1 picture curved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/>
          <p:nvPr/>
        </p:nvSpPr>
        <p:spPr>
          <a:xfrm rot="193391">
            <a:off x="-345787" y="-486335"/>
            <a:ext cx="5808728" cy="7771359"/>
          </a:xfrm>
          <a:custGeom>
            <a:avLst/>
            <a:gdLst/>
            <a:ahLst/>
            <a:cxnLst/>
            <a:rect l="l" t="t" r="r" b="b"/>
            <a:pathLst>
              <a:path w="8877463" h="8168221" extrusionOk="0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71904" y="-11749"/>
                  <a:pt x="6937693" y="179119"/>
                </a:cubicBezTo>
                <a:cubicBezTo>
                  <a:pt x="7303482" y="369987"/>
                  <a:pt x="7804826" y="602567"/>
                  <a:pt x="8025445" y="1145208"/>
                </a:cubicBezTo>
                <a:cubicBezTo>
                  <a:pt x="8246064" y="1687849"/>
                  <a:pt x="8121040" y="2680220"/>
                  <a:pt x="8261405" y="3434964"/>
                </a:cubicBezTo>
                <a:cubicBezTo>
                  <a:pt x="8401770" y="4189708"/>
                  <a:pt x="8957791" y="5056135"/>
                  <a:pt x="8867633" y="5673674"/>
                </a:cubicBezTo>
                <a:cubicBezTo>
                  <a:pt x="8777475" y="6291213"/>
                  <a:pt x="8366228" y="6730425"/>
                  <a:pt x="7720458" y="7140198"/>
                </a:cubicBezTo>
                <a:cubicBezTo>
                  <a:pt x="7074688" y="7549971"/>
                  <a:pt x="7015327" y="7611014"/>
                  <a:pt x="6524172" y="7781308"/>
                </a:cubicBezTo>
                <a:cubicBezTo>
                  <a:pt x="6033017" y="7951602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6B6B6B">
                <a:alpha val="71764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2"/>
          <p:cNvSpPr/>
          <p:nvPr/>
        </p:nvSpPr>
        <p:spPr>
          <a:xfrm>
            <a:off x="-516234" y="-486335"/>
            <a:ext cx="5809575" cy="7771359"/>
          </a:xfrm>
          <a:custGeom>
            <a:avLst/>
            <a:gdLst/>
            <a:ahLst/>
            <a:cxnLst/>
            <a:rect l="l" t="t" r="r" b="b"/>
            <a:pathLst>
              <a:path w="8878757" h="8168221" extrusionOk="0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51651" y="-28464"/>
                  <a:pt x="6937693" y="179119"/>
                </a:cubicBezTo>
                <a:cubicBezTo>
                  <a:pt x="7323735" y="386702"/>
                  <a:pt x="7918244" y="702855"/>
                  <a:pt x="8146964" y="1245496"/>
                </a:cubicBezTo>
                <a:cubicBezTo>
                  <a:pt x="8375684" y="1788137"/>
                  <a:pt x="8189903" y="2696936"/>
                  <a:pt x="8310014" y="3434965"/>
                </a:cubicBezTo>
                <a:cubicBezTo>
                  <a:pt x="8430125" y="4172994"/>
                  <a:pt x="8961841" y="5072850"/>
                  <a:pt x="8867633" y="5673674"/>
                </a:cubicBezTo>
                <a:cubicBezTo>
                  <a:pt x="8773425" y="6274498"/>
                  <a:pt x="8390534" y="6630137"/>
                  <a:pt x="7744764" y="7039910"/>
                </a:cubicBezTo>
                <a:cubicBezTo>
                  <a:pt x="7098994" y="7449683"/>
                  <a:pt x="7019378" y="7594299"/>
                  <a:pt x="6524172" y="7781308"/>
                </a:cubicBezTo>
                <a:cubicBezTo>
                  <a:pt x="6028966" y="7968317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6B6B6B">
                <a:alpha val="82745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2"/>
          <p:cNvSpPr>
            <a:spLocks noGrp="1"/>
          </p:cNvSpPr>
          <p:nvPr>
            <p:ph type="pic" idx="2"/>
          </p:nvPr>
        </p:nvSpPr>
        <p:spPr>
          <a:xfrm>
            <a:off x="-294645" y="-166976"/>
            <a:ext cx="5365084" cy="7336725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22"/>
          <p:cNvSpPr txBox="1">
            <a:spLocks noGrp="1"/>
          </p:cNvSpPr>
          <p:nvPr>
            <p:ph type="title"/>
          </p:nvPr>
        </p:nvSpPr>
        <p:spPr>
          <a:xfrm>
            <a:off x="5431637" y="609600"/>
            <a:ext cx="6193170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body" idx="1"/>
          </p:nvPr>
        </p:nvSpPr>
        <p:spPr>
          <a:xfrm>
            <a:off x="5720254" y="2107097"/>
            <a:ext cx="5904553" cy="3230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sz="20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s">
  <p:cSld name="3 pictures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>
            <a:spLocks noGrp="1"/>
          </p:cNvSpPr>
          <p:nvPr>
            <p:ph type="pic" idx="2"/>
          </p:nvPr>
        </p:nvSpPr>
        <p:spPr>
          <a:xfrm>
            <a:off x="913826" y="2998010"/>
            <a:ext cx="2494599" cy="2436233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93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body" idx="1"/>
          </p:nvPr>
        </p:nvSpPr>
        <p:spPr>
          <a:xfrm>
            <a:off x="722439" y="2262745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71" name="Google Shape;171;p23"/>
          <p:cNvSpPr>
            <a:spLocks noGrp="1"/>
          </p:cNvSpPr>
          <p:nvPr>
            <p:ph type="pic" idx="3"/>
          </p:nvPr>
        </p:nvSpPr>
        <p:spPr>
          <a:xfrm>
            <a:off x="4755691" y="2908626"/>
            <a:ext cx="2475343" cy="2528551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23"/>
          <p:cNvSpPr>
            <a:spLocks noGrp="1"/>
          </p:cNvSpPr>
          <p:nvPr>
            <p:ph type="pic" idx="4"/>
          </p:nvPr>
        </p:nvSpPr>
        <p:spPr>
          <a:xfrm>
            <a:off x="8578300" y="2984108"/>
            <a:ext cx="2500390" cy="2439699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23"/>
          <p:cNvSpPr txBox="1">
            <a:spLocks noGrp="1"/>
          </p:cNvSpPr>
          <p:nvPr>
            <p:ph type="body" idx="5"/>
          </p:nvPr>
        </p:nvSpPr>
        <p:spPr>
          <a:xfrm>
            <a:off x="4554676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body" idx="6"/>
          </p:nvPr>
        </p:nvSpPr>
        <p:spPr>
          <a:xfrm>
            <a:off x="8389809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Font typeface="Calibri"/>
              <a:buNone/>
              <a:defRPr sz="4800">
                <a:solidFill>
                  <a:schemeClr val="accent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4"/>
          <p:cNvSpPr txBox="1">
            <a:spLocks noGrp="1"/>
          </p:cNvSpPr>
          <p:nvPr>
            <p:ph type="subTitle" idx="1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440"/>
              <a:buNone/>
              <a:defRPr>
                <a:solidFill>
                  <a:srgbClr val="A5A5A5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24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4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4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3" name="Google Shape;183;p24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184" name="Google Shape;184;p24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24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4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87" name="Google Shape;187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9" name="Google Shape;189;p24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190" name="Google Shape;190;p24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4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">
  <p:cSld name="Title page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5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+ text vertical">
  <p:cSld name="2_Title + text vertical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grpSp>
        <p:nvGrpSpPr>
          <p:cNvPr id="28" name="Google Shape;28;p8"/>
          <p:cNvGrpSpPr/>
          <p:nvPr/>
        </p:nvGrpSpPr>
        <p:grpSpPr>
          <a:xfrm rot="-9626618">
            <a:off x="483093" y="1729398"/>
            <a:ext cx="2996240" cy="2975243"/>
            <a:chOff x="430457" y="1817744"/>
            <a:chExt cx="2996240" cy="2975243"/>
          </a:xfrm>
        </p:grpSpPr>
        <p:sp>
          <p:nvSpPr>
            <p:cNvPr id="29" name="Google Shape;29;p8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8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1">
  <p:cSld name="Section 1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6"/>
          <p:cNvSpPr txBox="1">
            <a:spLocks noGrp="1"/>
          </p:cNvSpPr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6"/>
          <p:cNvSpPr txBox="1">
            <a:spLocks noGrp="1"/>
          </p:cNvSpPr>
          <p:nvPr>
            <p:ph type="subTitle" idx="1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600"/>
              <a:buNone/>
              <a:defRPr sz="20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202" name="Google Shape;202;p26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6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6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05" name="Google Shape;205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6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Google Shape;207;p26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08" name="Google Shape;208;p26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2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" name="Google Shape;211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6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4" name="Google Shape;214;p26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15" name="Google Shape;215;p26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2">
  <p:cSld name="Section 2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DCA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7"/>
          <p:cNvSpPr txBox="1">
            <a:spLocks noGrp="1"/>
          </p:cNvSpPr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subTitle" idx="1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27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7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7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5" name="Google Shape;22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7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7" name="Google Shape;227;p27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28" name="Google Shape;228;p27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2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1" name="Google Shape;231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DCA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7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4" name="Google Shape;234;p27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35" name="Google Shape;235;p27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2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3">
  <p:cSld name="Section 3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8"/>
          <p:cNvSpPr txBox="1">
            <a:spLocks noGrp="1"/>
          </p:cNvSpPr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400"/>
              <a:buFont typeface="Calibri"/>
              <a:buNone/>
              <a:defRPr sz="4400" b="1">
                <a:solidFill>
                  <a:srgbClr val="6B6B6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8"/>
          <p:cNvSpPr txBox="1">
            <a:spLocks noGrp="1"/>
          </p:cNvSpPr>
          <p:nvPr>
            <p:ph type="subTitle" idx="1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Clr>
                <a:srgbClr val="6B6B6B"/>
              </a:buClr>
              <a:buSzPts val="1600"/>
              <a:buNone/>
              <a:defRPr sz="20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8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8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8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45" name="Google Shape;24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8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7" name="Google Shape;247;p28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48" name="Google Shape;248;p28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2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1" name="Google Shape;251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8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sz="1400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4" name="Google Shape;254;p28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55" name="Google Shape;255;p28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2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page">
  <p:cSld name="contact page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29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9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2" name="Google Shape;262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9"/>
          <p:cNvSpPr txBox="1">
            <a:spLocks noGrp="1"/>
          </p:cNvSpPr>
          <p:nvPr>
            <p:ph type="body" idx="1"/>
          </p:nvPr>
        </p:nvSpPr>
        <p:spPr>
          <a:xfrm>
            <a:off x="4731026" y="1709531"/>
            <a:ext cx="6854024" cy="310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pic>
        <p:nvPicPr>
          <p:cNvPr id="265" name="Google Shape;26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30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270" name="Google Shape;270;p30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271" name="Google Shape;271;p30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0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30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31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277" name="Google Shape;277;p31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278" name="Google Shape;278;p31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279" name="Google Shape;279;p31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280" name="Google Shape;280;p31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1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31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32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>
                <a:solidFill>
                  <a:srgbClr val="78787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286" name="Google Shape;286;p32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32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2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3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3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280"/>
              <a:buFont typeface="Calibri"/>
              <a:buNone/>
              <a:defRPr sz="1600">
                <a:solidFill>
                  <a:srgbClr val="A5A5A5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Calibri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Calibri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292" name="Google Shape;292;p33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>
                <a:solidFill>
                  <a:srgbClr val="78787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33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33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33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6" name="Google Shape;296;p3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297" name="Google Shape;297;p33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CBED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4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Font typeface="Calibri"/>
              <a:buNone/>
              <a:defRPr sz="2400">
                <a:solidFill>
                  <a:srgbClr val="78787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Calibri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Calibri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01" name="Google Shape;301;p34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440"/>
              <a:buNone/>
              <a:defRPr sz="1800">
                <a:solidFill>
                  <a:srgbClr val="A5A5A5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302" name="Google Shape;302;p34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4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4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5" name="Google Shape;305;p3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306" name="Google Shape;306;p3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1">
  <p:cSld name="1_Cover 1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5"/>
          <p:cNvSpPr txBox="1">
            <a:spLocks noGrp="1"/>
          </p:cNvSpPr>
          <p:nvPr>
            <p:ph type="title"/>
          </p:nvPr>
        </p:nvSpPr>
        <p:spPr>
          <a:xfrm>
            <a:off x="931697" y="1843088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5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5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35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35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5" name="Google Shape;315;p35"/>
          <p:cNvSpPr txBox="1">
            <a:spLocks noGrp="1"/>
          </p:cNvSpPr>
          <p:nvPr>
            <p:ph type="body" idx="1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16" name="Google Shape;316;p35"/>
          <p:cNvSpPr txBox="1">
            <a:spLocks noGrp="1"/>
          </p:cNvSpPr>
          <p:nvPr>
            <p:ph type="body" idx="2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2">
  <p:cSld name="1_Cover 2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6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36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6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36"/>
          <p:cNvSpPr txBox="1">
            <a:spLocks noGrp="1"/>
          </p:cNvSpPr>
          <p:nvPr>
            <p:ph type="title"/>
          </p:nvPr>
        </p:nvSpPr>
        <p:spPr>
          <a:xfrm>
            <a:off x="1797666" y="21196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36"/>
          <p:cNvSpPr txBox="1">
            <a:spLocks noGrp="1"/>
          </p:cNvSpPr>
          <p:nvPr>
            <p:ph type="body" idx="1"/>
          </p:nvPr>
        </p:nvSpPr>
        <p:spPr>
          <a:xfrm>
            <a:off x="5297129" y="4302179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25" name="Google Shape;325;p36"/>
          <p:cNvSpPr txBox="1">
            <a:spLocks noGrp="1"/>
          </p:cNvSpPr>
          <p:nvPr>
            <p:ph type="body" idx="2"/>
          </p:nvPr>
        </p:nvSpPr>
        <p:spPr>
          <a:xfrm>
            <a:off x="5296963" y="4585493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3">
  <p:cSld name="1_Cover 3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37"/>
          <p:cNvPicPr preferRelativeResize="0"/>
          <p:nvPr/>
        </p:nvPicPr>
        <p:blipFill rotWithShape="1">
          <a:blip r:embed="rId2">
            <a:alphaModFix/>
          </a:blip>
          <a:srcRect t="18378" b="25120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7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37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37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7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32" name="Google Shape;332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7"/>
          <p:cNvSpPr txBox="1">
            <a:spLocks noGrp="1"/>
          </p:cNvSpPr>
          <p:nvPr>
            <p:ph type="title"/>
          </p:nvPr>
        </p:nvSpPr>
        <p:spPr>
          <a:xfrm>
            <a:off x="1797666" y="25780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37"/>
          <p:cNvSpPr txBox="1">
            <a:spLocks noGrp="1"/>
          </p:cNvSpPr>
          <p:nvPr>
            <p:ph type="body" idx="1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35" name="Google Shape;335;p37"/>
          <p:cNvSpPr txBox="1">
            <a:spLocks noGrp="1"/>
          </p:cNvSpPr>
          <p:nvPr>
            <p:ph type="body" idx="2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8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8" name="Google Shape;338;p38"/>
          <p:cNvPicPr preferRelativeResize="0"/>
          <p:nvPr/>
        </p:nvPicPr>
        <p:blipFill rotWithShape="1">
          <a:blip r:embed="rId2">
            <a:alphaModFix/>
          </a:blip>
          <a:srcRect t="248" b="32685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8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0" name="Google Shape;340;p38"/>
          <p:cNvPicPr preferRelativeResize="0"/>
          <p:nvPr/>
        </p:nvPicPr>
        <p:blipFill rotWithShape="1">
          <a:blip r:embed="rId3">
            <a:alphaModFix/>
          </a:blip>
          <a:srcRect r="14773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8"/>
          <p:cNvSpPr txBox="1">
            <a:spLocks noGrp="1"/>
          </p:cNvSpPr>
          <p:nvPr>
            <p:ph type="title"/>
          </p:nvPr>
        </p:nvSpPr>
        <p:spPr>
          <a:xfrm>
            <a:off x="1797666" y="2210104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8"/>
          <p:cNvSpPr txBox="1">
            <a:spLocks noGrp="1"/>
          </p:cNvSpPr>
          <p:nvPr>
            <p:ph type="body" idx="1"/>
          </p:nvPr>
        </p:nvSpPr>
        <p:spPr>
          <a:xfrm>
            <a:off x="931863" y="4293208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43" name="Google Shape;343;p38"/>
          <p:cNvSpPr txBox="1">
            <a:spLocks noGrp="1"/>
          </p:cNvSpPr>
          <p:nvPr>
            <p:ph type="body" idx="2"/>
          </p:nvPr>
        </p:nvSpPr>
        <p:spPr>
          <a:xfrm>
            <a:off x="931697" y="4576522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+ text vertical">
  <p:cSld name="4_Title + text vertical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9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39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39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8" name="Google Shape;348;p39"/>
          <p:cNvSpPr txBox="1">
            <a:spLocks noGrp="1"/>
          </p:cNvSpPr>
          <p:nvPr>
            <p:ph type="body" idx="1"/>
          </p:nvPr>
        </p:nvSpPr>
        <p:spPr>
          <a:xfrm>
            <a:off x="4051300" y="2403078"/>
            <a:ext cx="7541702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49" name="Google Shape;349;p39"/>
          <p:cNvSpPr txBox="1">
            <a:spLocks noGrp="1"/>
          </p:cNvSpPr>
          <p:nvPr>
            <p:ph type="title"/>
          </p:nvPr>
        </p:nvSpPr>
        <p:spPr>
          <a:xfrm>
            <a:off x="432994" y="2551837"/>
            <a:ext cx="2980266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50" name="Google Shape;350;p39"/>
          <p:cNvGrpSpPr/>
          <p:nvPr/>
        </p:nvGrpSpPr>
        <p:grpSpPr>
          <a:xfrm>
            <a:off x="417020" y="1865452"/>
            <a:ext cx="2996240" cy="2975243"/>
            <a:chOff x="430457" y="1817744"/>
            <a:chExt cx="2996240" cy="2975243"/>
          </a:xfrm>
        </p:grpSpPr>
        <p:sp>
          <p:nvSpPr>
            <p:cNvPr id="351" name="Google Shape;351;p39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39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39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+ text vertical">
  <p:cSld name="5_Title + text vertical"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40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40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8" name="Google Shape;358;p40"/>
          <p:cNvSpPr txBox="1">
            <a:spLocks noGrp="1"/>
          </p:cNvSpPr>
          <p:nvPr>
            <p:ph type="body" idx="1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grpSp>
        <p:nvGrpSpPr>
          <p:cNvPr id="359" name="Google Shape;359;p40"/>
          <p:cNvGrpSpPr/>
          <p:nvPr/>
        </p:nvGrpSpPr>
        <p:grpSpPr>
          <a:xfrm rot="-9626618">
            <a:off x="483093" y="1729398"/>
            <a:ext cx="2996240" cy="2975243"/>
            <a:chOff x="430457" y="1817744"/>
            <a:chExt cx="2996240" cy="2975243"/>
          </a:xfrm>
        </p:grpSpPr>
        <p:sp>
          <p:nvSpPr>
            <p:cNvPr id="360" name="Google Shape;360;p40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40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40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Google Shape;363;p40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+ text vertical">
  <p:cSld name="6_Title + text vertical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1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41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41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8" name="Google Shape;368;p41"/>
          <p:cNvSpPr txBox="1">
            <a:spLocks noGrp="1"/>
          </p:cNvSpPr>
          <p:nvPr>
            <p:ph type="body" idx="1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grpSp>
        <p:nvGrpSpPr>
          <p:cNvPr id="369" name="Google Shape;369;p41"/>
          <p:cNvGrpSpPr/>
          <p:nvPr/>
        </p:nvGrpSpPr>
        <p:grpSpPr>
          <a:xfrm rot="2055720">
            <a:off x="370464" y="1928093"/>
            <a:ext cx="2996240" cy="2975243"/>
            <a:chOff x="430457" y="1817744"/>
            <a:chExt cx="2996240" cy="2975243"/>
          </a:xfrm>
        </p:grpSpPr>
        <p:sp>
          <p:nvSpPr>
            <p:cNvPr id="370" name="Google Shape;370;p41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41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41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3" name="Google Shape;373;p41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+ picture">
  <p:cSld name="1_Title + picture"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2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42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42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78" name="Google Shape;378;p42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379" name="Google Shape;379;p42"/>
            <p:cNvSpPr/>
            <p:nvPr/>
          </p:nvSpPr>
          <p:spPr>
            <a:xfrm>
              <a:off x="455096" y="1817744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6B6B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42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>
                  <a:alpha val="5098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42"/>
            <p:cNvSpPr/>
            <p:nvPr/>
          </p:nvSpPr>
          <p:spPr>
            <a:xfrm>
              <a:off x="1114895" y="2314525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57575">
                  <a:alpha val="53725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2" name="Google Shape;382;p42"/>
          <p:cNvSpPr>
            <a:spLocks noGrp="1"/>
          </p:cNvSpPr>
          <p:nvPr>
            <p:ph type="pic" idx="2"/>
          </p:nvPr>
        </p:nvSpPr>
        <p:spPr>
          <a:xfrm>
            <a:off x="4714875" y="1355099"/>
            <a:ext cx="7553988" cy="4131902"/>
          </a:xfrm>
          <a:prstGeom prst="rect">
            <a:avLst/>
          </a:prstGeom>
          <a:noFill/>
          <a:ln>
            <a:noFill/>
          </a:ln>
        </p:spPr>
      </p:sp>
      <p:sp>
        <p:nvSpPr>
          <p:cNvPr id="383" name="Google Shape;383;p42"/>
          <p:cNvSpPr txBox="1">
            <a:spLocks noGrp="1"/>
          </p:cNvSpPr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Full picture">
  <p:cSld name="1_Full picture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3"/>
          <p:cNvSpPr>
            <a:spLocks noGrp="1"/>
          </p:cNvSpPr>
          <p:nvPr>
            <p:ph type="pic" idx="2"/>
          </p:nvPr>
        </p:nvSpPr>
        <p:spPr>
          <a:xfrm>
            <a:off x="-95416" y="-87464"/>
            <a:ext cx="12364279" cy="7028953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43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43"/>
          <p:cNvSpPr txBox="1">
            <a:spLocks noGrp="1"/>
          </p:cNvSpPr>
          <p:nvPr>
            <p:ph type="title"/>
          </p:nvPr>
        </p:nvSpPr>
        <p:spPr>
          <a:xfrm>
            <a:off x="612251" y="2911724"/>
            <a:ext cx="3427012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Calibri"/>
              <a:buNone/>
              <a:defRPr sz="2800" b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43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ines vertical left">
  <p:cSld name="1_Lines vertical left">
    <p:bg>
      <p:bgPr>
        <a:solidFill>
          <a:schemeClr val="lt1"/>
        </a:solidFill>
        <a:effectLst/>
      </p:bgPr>
    </p:bg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44"/>
          <p:cNvPicPr preferRelativeResize="0"/>
          <p:nvPr/>
        </p:nvPicPr>
        <p:blipFill rotWithShape="1">
          <a:blip r:embed="rId2">
            <a:alphaModFix/>
          </a:blip>
          <a:srcRect l="41979" t="2867" b="3373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4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44"/>
          <p:cNvSpPr txBox="1">
            <a:spLocks noGrp="1"/>
          </p:cNvSpPr>
          <p:nvPr>
            <p:ph type="ctrTitle"/>
          </p:nvPr>
        </p:nvSpPr>
        <p:spPr>
          <a:xfrm>
            <a:off x="1548147" y="-319616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  <a:defRPr sz="3600">
                <a:solidFill>
                  <a:schemeClr val="accent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3" name="Google Shape;393;p44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/>
          </a:p>
        </p:txBody>
      </p:sp>
      <p:sp>
        <p:nvSpPr>
          <p:cNvPr id="394" name="Google Shape;394;p44"/>
          <p:cNvSpPr txBox="1">
            <a:spLocks noGrp="1"/>
          </p:cNvSpPr>
          <p:nvPr>
            <p:ph type="body" idx="1"/>
          </p:nvPr>
        </p:nvSpPr>
        <p:spPr>
          <a:xfrm>
            <a:off x="4056148" y="2753317"/>
            <a:ext cx="745640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ines frame">
  <p:cSld name="1_Lines frame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3287" cy="6857278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5"/>
          <p:cNvSpPr txBox="1">
            <a:spLocks noGrp="1"/>
          </p:cNvSpPr>
          <p:nvPr>
            <p:ph type="title"/>
          </p:nvPr>
        </p:nvSpPr>
        <p:spPr>
          <a:xfrm>
            <a:off x="2387897" y="692150"/>
            <a:ext cx="705455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45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716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A2A2A"/>
              </a:buClr>
              <a:buSzPts val="3600"/>
              <a:buFont typeface="Calibri"/>
              <a:buNone/>
              <a:defRPr sz="3600">
                <a:solidFill>
                  <a:srgbClr val="2A2A2A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677334" y="1864374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920"/>
              <a:buChar char="•"/>
              <a:defRPr sz="2400">
                <a:solidFill>
                  <a:srgbClr val="2A2A2A"/>
                </a:solidFill>
              </a:defRPr>
            </a:lvl1pPr>
            <a:lvl2pPr marL="914400" lvl="1" indent="-330200" algn="l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  <a:defRPr sz="2000">
                <a:solidFill>
                  <a:srgbClr val="2A2A2A"/>
                </a:solidFill>
              </a:defRPr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440"/>
              <a:buChar char="•"/>
              <a:defRPr sz="1800">
                <a:solidFill>
                  <a:srgbClr val="2A2A2A"/>
                </a:solidFill>
              </a:defRPr>
            </a:lvl3pPr>
            <a:lvl4pPr marL="1828800" lvl="3" indent="-309880" algn="l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280"/>
              <a:buChar char="•"/>
              <a:defRPr sz="1600">
                <a:solidFill>
                  <a:srgbClr val="2A2A2A"/>
                </a:solidFill>
              </a:defRPr>
            </a:lvl4pPr>
            <a:lvl5pPr marL="2286000" lvl="4" indent="-309879" algn="l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280"/>
              <a:buChar char="•"/>
              <a:defRPr sz="1600">
                <a:solidFill>
                  <a:srgbClr val="2A2A2A"/>
                </a:solidFill>
              </a:defRPr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1 picture curved">
  <p:cSld name="1_1 picture curved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6"/>
          <p:cNvSpPr/>
          <p:nvPr/>
        </p:nvSpPr>
        <p:spPr>
          <a:xfrm rot="193391">
            <a:off x="-345787" y="-486335"/>
            <a:ext cx="5808728" cy="7771359"/>
          </a:xfrm>
          <a:custGeom>
            <a:avLst/>
            <a:gdLst/>
            <a:ahLst/>
            <a:cxnLst/>
            <a:rect l="l" t="t" r="r" b="b"/>
            <a:pathLst>
              <a:path w="8877463" h="8168221" extrusionOk="0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71904" y="-11749"/>
                  <a:pt x="6937693" y="179119"/>
                </a:cubicBezTo>
                <a:cubicBezTo>
                  <a:pt x="7303482" y="369987"/>
                  <a:pt x="7804826" y="602567"/>
                  <a:pt x="8025445" y="1145208"/>
                </a:cubicBezTo>
                <a:cubicBezTo>
                  <a:pt x="8246064" y="1687849"/>
                  <a:pt x="8121040" y="2680220"/>
                  <a:pt x="8261405" y="3434964"/>
                </a:cubicBezTo>
                <a:cubicBezTo>
                  <a:pt x="8401770" y="4189708"/>
                  <a:pt x="8957791" y="5056135"/>
                  <a:pt x="8867633" y="5673674"/>
                </a:cubicBezTo>
                <a:cubicBezTo>
                  <a:pt x="8777475" y="6291213"/>
                  <a:pt x="8366228" y="6730425"/>
                  <a:pt x="7720458" y="7140198"/>
                </a:cubicBezTo>
                <a:cubicBezTo>
                  <a:pt x="7074688" y="7549971"/>
                  <a:pt x="7015327" y="7611014"/>
                  <a:pt x="6524172" y="7781308"/>
                </a:cubicBezTo>
                <a:cubicBezTo>
                  <a:pt x="6033017" y="7951602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6B6B6B">
                <a:alpha val="71764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46"/>
          <p:cNvSpPr/>
          <p:nvPr/>
        </p:nvSpPr>
        <p:spPr>
          <a:xfrm>
            <a:off x="-516234" y="-486335"/>
            <a:ext cx="5809575" cy="7771359"/>
          </a:xfrm>
          <a:custGeom>
            <a:avLst/>
            <a:gdLst/>
            <a:ahLst/>
            <a:cxnLst/>
            <a:rect l="l" t="t" r="r" b="b"/>
            <a:pathLst>
              <a:path w="8878757" h="8168221" extrusionOk="0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51651" y="-28464"/>
                  <a:pt x="6937693" y="179119"/>
                </a:cubicBezTo>
                <a:cubicBezTo>
                  <a:pt x="7323735" y="386702"/>
                  <a:pt x="7918244" y="702855"/>
                  <a:pt x="8146964" y="1245496"/>
                </a:cubicBezTo>
                <a:cubicBezTo>
                  <a:pt x="8375684" y="1788137"/>
                  <a:pt x="8189903" y="2696936"/>
                  <a:pt x="8310014" y="3434965"/>
                </a:cubicBezTo>
                <a:cubicBezTo>
                  <a:pt x="8430125" y="4172994"/>
                  <a:pt x="8961841" y="5072850"/>
                  <a:pt x="8867633" y="5673674"/>
                </a:cubicBezTo>
                <a:cubicBezTo>
                  <a:pt x="8773425" y="6274498"/>
                  <a:pt x="8390534" y="6630137"/>
                  <a:pt x="7744764" y="7039910"/>
                </a:cubicBezTo>
                <a:cubicBezTo>
                  <a:pt x="7098994" y="7449683"/>
                  <a:pt x="7019378" y="7594299"/>
                  <a:pt x="6524172" y="7781308"/>
                </a:cubicBezTo>
                <a:cubicBezTo>
                  <a:pt x="6028966" y="7968317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6B6B6B">
                <a:alpha val="82745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46"/>
          <p:cNvSpPr>
            <a:spLocks noGrp="1"/>
          </p:cNvSpPr>
          <p:nvPr>
            <p:ph type="pic" idx="2"/>
          </p:nvPr>
        </p:nvSpPr>
        <p:spPr>
          <a:xfrm>
            <a:off x="-294645" y="-166976"/>
            <a:ext cx="5365084" cy="7336725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p46"/>
          <p:cNvSpPr txBox="1">
            <a:spLocks noGrp="1"/>
          </p:cNvSpPr>
          <p:nvPr>
            <p:ph type="title"/>
          </p:nvPr>
        </p:nvSpPr>
        <p:spPr>
          <a:xfrm>
            <a:off x="5431637" y="609600"/>
            <a:ext cx="6193170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46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46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6" name="Google Shape;406;p46"/>
          <p:cNvSpPr txBox="1">
            <a:spLocks noGrp="1"/>
          </p:cNvSpPr>
          <p:nvPr>
            <p:ph type="body" idx="1"/>
          </p:nvPr>
        </p:nvSpPr>
        <p:spPr>
          <a:xfrm>
            <a:off x="5431637" y="3157544"/>
            <a:ext cx="374416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pictures">
  <p:cSld name="1_3 pictures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7"/>
          <p:cNvSpPr>
            <a:spLocks noGrp="1"/>
          </p:cNvSpPr>
          <p:nvPr>
            <p:ph type="pic" idx="2"/>
          </p:nvPr>
        </p:nvSpPr>
        <p:spPr>
          <a:xfrm>
            <a:off x="913826" y="2998010"/>
            <a:ext cx="2494599" cy="2436233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p4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93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47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47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47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3" name="Google Shape;413;p47"/>
          <p:cNvSpPr txBox="1">
            <a:spLocks noGrp="1"/>
          </p:cNvSpPr>
          <p:nvPr>
            <p:ph type="body" idx="1"/>
          </p:nvPr>
        </p:nvSpPr>
        <p:spPr>
          <a:xfrm>
            <a:off x="722439" y="2262745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14" name="Google Shape;414;p47"/>
          <p:cNvSpPr>
            <a:spLocks noGrp="1"/>
          </p:cNvSpPr>
          <p:nvPr>
            <p:ph type="pic" idx="3"/>
          </p:nvPr>
        </p:nvSpPr>
        <p:spPr>
          <a:xfrm>
            <a:off x="4755691" y="2908626"/>
            <a:ext cx="2475343" cy="2528551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p47"/>
          <p:cNvSpPr>
            <a:spLocks noGrp="1"/>
          </p:cNvSpPr>
          <p:nvPr>
            <p:ph type="pic" idx="4"/>
          </p:nvPr>
        </p:nvSpPr>
        <p:spPr>
          <a:xfrm>
            <a:off x="8578300" y="2984108"/>
            <a:ext cx="2500390" cy="2439699"/>
          </a:xfrm>
          <a:prstGeom prst="rect">
            <a:avLst/>
          </a:prstGeom>
          <a:noFill/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6" name="Google Shape;416;p47"/>
          <p:cNvSpPr txBox="1">
            <a:spLocks noGrp="1"/>
          </p:cNvSpPr>
          <p:nvPr>
            <p:ph type="body" idx="5"/>
          </p:nvPr>
        </p:nvSpPr>
        <p:spPr>
          <a:xfrm>
            <a:off x="4554676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17" name="Google Shape;417;p47"/>
          <p:cNvSpPr txBox="1">
            <a:spLocks noGrp="1"/>
          </p:cNvSpPr>
          <p:nvPr>
            <p:ph type="body" idx="6"/>
          </p:nvPr>
        </p:nvSpPr>
        <p:spPr>
          <a:xfrm>
            <a:off x="8389809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ctr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page">
  <p:cSld name="1_Title page"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8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0" name="Google Shape;420;p48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1" name="Google Shape;421;p48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2" name="Google Shape;422;p48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act page">
  <p:cSld name="1_contact page"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9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49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6" name="Google Shape;426;p49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27" name="Google Shape;427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9"/>
          <p:cNvSpPr txBox="1">
            <a:spLocks noGrp="1"/>
          </p:cNvSpPr>
          <p:nvPr>
            <p:ph type="body" idx="1"/>
          </p:nvPr>
        </p:nvSpPr>
        <p:spPr>
          <a:xfrm>
            <a:off x="4731026" y="1709531"/>
            <a:ext cx="6854024" cy="310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hank you / closing">
  <p:cSld name="1_Thank you / closing"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50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3" name="Google Shape;433;p50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4" name="Google Shape;434;p50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435" name="Google Shape;435;p50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36" name="Google Shape;436;p50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50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50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9" name="Google Shape;439;p50"/>
          <p:cNvSpPr txBox="1">
            <a:spLocks noGrp="1"/>
          </p:cNvSpPr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  <a:defRPr sz="4800">
                <a:solidFill>
                  <a:srgbClr val="39393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0988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/>
            </a:lvl2pPr>
            <a:lvl3pPr marL="1371600" lvl="2" indent="-299719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marL="1828800" lvl="3" indent="-28956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4pPr>
            <a:lvl5pPr marL="2286000" lvl="4" indent="-28956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5pPr>
            <a:lvl6pPr marL="2743200" lvl="5" indent="-320039" algn="l">
              <a:spcBef>
                <a:spcPts val="18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42" name="Google Shape;442;p51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3" name="Google Shape;443;p51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2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09880" algn="l"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/>
            </a:lvl2pPr>
            <a:lvl3pPr marL="1371600" lvl="2" indent="-299719" algn="l"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marL="1828800" lvl="3" indent="-289560" algn="l"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4pPr>
            <a:lvl5pPr marL="2286000" lvl="4" indent="-289560" algn="l"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5pPr>
            <a:lvl6pPr marL="2743200" lvl="5" indent="-320039" algn="l">
              <a:spcBef>
                <a:spcPts val="18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46" name="Google Shape;446;p52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47" name="Google Shape;447;p52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48" name="Google Shape;448;p5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9" name="Google Shape;449;p52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>
  <p:cSld name="1_Two Content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3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299719" algn="l"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52" name="Google Shape;452;p53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53" name="Google Shape;453;p53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54" name="Google Shape;454;p53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5" name="Google Shape;455;p53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/ closing slide">
  <p:cSld name="thank you / closing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" name="Google Shape;42;p11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3" name="Google Shape;43;p11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11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11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  <a:defRPr sz="4800">
                <a:solidFill>
                  <a:srgbClr val="39393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7" name="Google Shape;47;p11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8" name="Google Shape;48;p11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11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avLst/>
              <a:gdLst/>
              <a:ahLst/>
              <a:cxnLst/>
              <a:rect l="l" t="t" r="r" b="b"/>
              <a:pathLst>
                <a:path w="2971601" h="2975243" extrusionOk="0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0;p11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avLst/>
              <a:gdLst/>
              <a:ahLst/>
              <a:cxnLst/>
              <a:rect l="l" t="t" r="r" b="b"/>
              <a:pathLst>
                <a:path w="1526650" h="1494523" extrusionOk="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">
  <p:cSld name="Cover 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/>
          </p:nvPr>
        </p:nvSpPr>
        <p:spPr>
          <a:xfrm>
            <a:off x="931697" y="1843088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2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body" idx="1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">
  <p:cSld name="Cover 2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/>
          </p:nvPr>
        </p:nvSpPr>
        <p:spPr>
          <a:xfrm>
            <a:off x="1797666" y="21196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body" idx="1"/>
          </p:nvPr>
        </p:nvSpPr>
        <p:spPr>
          <a:xfrm>
            <a:off x="5297129" y="4302179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2"/>
          </p:nvPr>
        </p:nvSpPr>
        <p:spPr>
          <a:xfrm>
            <a:off x="5296963" y="4585493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pic>
        <p:nvPicPr>
          <p:cNvPr id="73" name="Google Shape;73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3">
  <p:cSld name="Cover 3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4"/>
          <p:cNvPicPr preferRelativeResize="0"/>
          <p:nvPr/>
        </p:nvPicPr>
        <p:blipFill rotWithShape="1">
          <a:blip r:embed="rId2">
            <a:alphaModFix/>
          </a:blip>
          <a:srcRect t="18378" b="25120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1797666" y="25780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2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pic>
        <p:nvPicPr>
          <p:cNvPr id="88" name="Google Shape;88;p14"/>
          <p:cNvPicPr preferRelativeResize="0"/>
          <p:nvPr/>
        </p:nvPicPr>
        <p:blipFill rotWithShape="1">
          <a:blip r:embed="rId2">
            <a:alphaModFix/>
          </a:blip>
          <a:srcRect t="18378" b="25120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t="248" b="32685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 rotWithShape="1">
          <a:blip r:embed="rId3">
            <a:alphaModFix/>
          </a:blip>
          <a:srcRect r="14773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1797666" y="2210104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931863" y="4293208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2"/>
          </p:nvPr>
        </p:nvSpPr>
        <p:spPr>
          <a:xfrm>
            <a:off x="931697" y="4576522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2">
            <a:alphaModFix/>
          </a:blip>
          <a:srcRect t="248" b="32685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r="14773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Arial"/>
              <a:buChar char="•"/>
              <a:defRPr sz="14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Arial"/>
              <a:buChar char="•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Arial"/>
              <a:buChar char="•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94949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94949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" name="Google Shape;14;p6"/>
          <p:cNvPicPr preferRelativeResize="0"/>
          <p:nvPr/>
        </p:nvPicPr>
        <p:blipFill rotWithShape="1">
          <a:blip r:embed="rId49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6"/>
          <p:cNvSpPr txBox="1">
            <a:spLocks noGrp="1"/>
          </p:cNvSpPr>
          <p:nvPr>
            <p:ph type="sldNum" idx="1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" name="Google Shape;16;p6"/>
          <p:cNvPicPr preferRelativeResize="0"/>
          <p:nvPr/>
        </p:nvPicPr>
        <p:blipFill rotWithShape="1">
          <a:blip r:embed="rId49">
            <a:alphaModFix/>
          </a:blip>
          <a:srcRect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6"/>
          <p:cNvSpPr txBox="1">
            <a:spLocks noGrp="1"/>
          </p:cNvSpPr>
          <p:nvPr>
            <p:ph type="sldNum" idx="2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opa.eu/new-european-bauhaus/about/about-initiative_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uropa.eu/new-european-bauhaus/stay-touch/e-zine_en" TargetMode="External"/><Relationship Id="rId5" Type="http://schemas.openxmlformats.org/officeDocument/2006/relationships/hyperlink" Target="https://www.instagram.com/neweuropeanbauhaus/" TargetMode="External"/><Relationship Id="rId4" Type="http://schemas.openxmlformats.org/officeDocument/2006/relationships/hyperlink" Target="https://europa.eu/new-european-bauhau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3959" y="207549"/>
            <a:ext cx="6358679" cy="6590347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1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1"/>
          <p:cNvSpPr txBox="1">
            <a:spLocks noGrp="1"/>
          </p:cNvSpPr>
          <p:nvPr>
            <p:ph type="title"/>
          </p:nvPr>
        </p:nvSpPr>
        <p:spPr>
          <a:xfrm>
            <a:off x="558417" y="2816085"/>
            <a:ext cx="3806549" cy="1373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GB" sz="4000"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r>
              <a:rPr lang="en-GB" sz="4000" b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4000" b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4000" b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4000" b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4000" b="1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4000" b="1">
                <a:latin typeface="Calibri"/>
                <a:ea typeface="Calibri"/>
                <a:cs typeface="Calibri"/>
                <a:sym typeface="Calibri"/>
              </a:rPr>
            </a:br>
            <a:r>
              <a:rPr lang="en-GB" sz="2800" b="1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2800" b="1">
                <a:latin typeface="Calibri"/>
                <a:ea typeface="Calibri"/>
                <a:cs typeface="Calibri"/>
                <a:sym typeface="Calibri"/>
              </a:rPr>
            </a:b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2800">
                <a:latin typeface="Calibri"/>
                <a:ea typeface="Calibri"/>
                <a:cs typeface="Calibri"/>
                <a:sym typeface="Calibri"/>
              </a:rPr>
            </a:b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4" name="Google Shape;464;p1"/>
          <p:cNvCxnSpPr/>
          <p:nvPr/>
        </p:nvCxnSpPr>
        <p:spPr>
          <a:xfrm>
            <a:off x="106325" y="1998921"/>
            <a:ext cx="0" cy="2860158"/>
          </a:xfrm>
          <a:prstGeom prst="straightConnector1">
            <a:avLst/>
          </a:prstGeom>
          <a:noFill/>
          <a:ln w="222250" cap="sq" cmpd="sng">
            <a:solidFill>
              <a:srgbClr val="FCEE25"/>
            </a:solidFill>
            <a:prstDash val="solid"/>
            <a:bevel/>
            <a:headEnd type="none" w="sm" len="sm"/>
            <a:tailEnd type="none" w="sm" len="sm"/>
          </a:ln>
        </p:spPr>
      </p:cxnSp>
      <p:sp>
        <p:nvSpPr>
          <p:cNvPr id="465" name="Google Shape;465;p1"/>
          <p:cNvSpPr txBox="1"/>
          <p:nvPr/>
        </p:nvSpPr>
        <p:spPr>
          <a:xfrm>
            <a:off x="558417" y="6296774"/>
            <a:ext cx="8405214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https://europa.eu/new-european-bauhaus/about/about-initiative_en</a:t>
            </a:r>
            <a:r>
              <a:rPr lang="en-GB"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082040"/>
            <a:ext cx="12219845" cy="4109836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2"/>
          <p:cNvSpPr txBox="1">
            <a:spLocks noGrp="1"/>
          </p:cNvSpPr>
          <p:nvPr>
            <p:ph type="title"/>
          </p:nvPr>
        </p:nvSpPr>
        <p:spPr>
          <a:xfrm>
            <a:off x="5065883" y="1879586"/>
            <a:ext cx="6325631" cy="1373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GB" sz="4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br>
              <a:rPr lang="en-GB" sz="4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44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PRIZES</a:t>
            </a:r>
            <a:r>
              <a:rPr lang="en-GB" sz="4400" b="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  <a:t>2023</a:t>
            </a:r>
            <a:br>
              <a:rPr lang="en-GB" sz="4400" b="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400" b="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2400" b="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8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beautiful  I  sustainable  I  together</a:t>
            </a:r>
            <a:br>
              <a:rPr lang="en-GB" sz="28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8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#NewEuropeanBauhaus Prizes</a:t>
            </a:r>
            <a:endParaRPr sz="2000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2" name="Google Shape;472;p2"/>
          <p:cNvGrpSpPr/>
          <p:nvPr/>
        </p:nvGrpSpPr>
        <p:grpSpPr>
          <a:xfrm>
            <a:off x="553657" y="5514464"/>
            <a:ext cx="6323689" cy="947781"/>
            <a:chOff x="553657" y="5459960"/>
            <a:chExt cx="6323689" cy="947781"/>
          </a:xfrm>
        </p:grpSpPr>
        <p:sp>
          <p:nvSpPr>
            <p:cNvPr id="473" name="Google Shape;473;p2"/>
            <p:cNvSpPr/>
            <p:nvPr/>
          </p:nvSpPr>
          <p:spPr>
            <a:xfrm>
              <a:off x="1158101" y="5499800"/>
              <a:ext cx="5719245" cy="9079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6 December 2022 - 31 January 2023</a:t>
              </a:r>
              <a:endParaRPr/>
            </a:p>
            <a:p>
              <a:pPr marL="0" marR="0" lvl="0" indent="0" algn="l" rtl="0"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GB" sz="2400" u="sng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prizes.new-european-bauhaus.eu </a:t>
              </a:r>
              <a:endParaRPr/>
            </a:p>
          </p:txBody>
        </p:sp>
        <p:pic>
          <p:nvPicPr>
            <p:cNvPr id="474" name="Google Shape;474;p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53657" y="5459960"/>
              <a:ext cx="528011" cy="528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5" name="Google Shape;475;p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30090" y="5987971"/>
              <a:ext cx="375144" cy="37514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Google Shape;48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173778">
            <a:off x="3601672" y="1338874"/>
            <a:ext cx="2929621" cy="2722686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3"/>
          <p:cNvSpPr txBox="1"/>
          <p:nvPr/>
        </p:nvSpPr>
        <p:spPr>
          <a:xfrm>
            <a:off x="477848" y="2253632"/>
            <a:ext cx="291242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Champions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30 000/winning project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3"/>
          <p:cNvSpPr txBox="1"/>
          <p:nvPr/>
        </p:nvSpPr>
        <p:spPr>
          <a:xfrm>
            <a:off x="6040331" y="1391924"/>
            <a:ext cx="293519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Rising Stars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15 000/winning concept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3"/>
          <p:cNvSpPr txBox="1"/>
          <p:nvPr/>
        </p:nvSpPr>
        <p:spPr>
          <a:xfrm>
            <a:off x="6245733" y="2889635"/>
            <a:ext cx="293938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Education Champions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30 000/winning project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3"/>
          <p:cNvSpPr txBox="1"/>
          <p:nvPr/>
        </p:nvSpPr>
        <p:spPr>
          <a:xfrm>
            <a:off x="355941" y="322886"/>
            <a:ext cx="11494882" cy="550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GB" sz="3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PRIZES2023</a:t>
            </a:r>
            <a:endParaRPr sz="140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3"/>
          <p:cNvSpPr txBox="1"/>
          <p:nvPr/>
        </p:nvSpPr>
        <p:spPr>
          <a:xfrm>
            <a:off x="954867" y="5503542"/>
            <a:ext cx="146052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Reconnecting </a:t>
            </a: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nature</a:t>
            </a:r>
            <a:endParaRPr/>
          </a:p>
        </p:txBody>
      </p:sp>
      <p:sp>
        <p:nvSpPr>
          <p:cNvPr id="487" name="Google Shape;487;p3"/>
          <p:cNvSpPr txBox="1"/>
          <p:nvPr/>
        </p:nvSpPr>
        <p:spPr>
          <a:xfrm>
            <a:off x="2803487" y="5503542"/>
            <a:ext cx="138597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Regaining </a:t>
            </a: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sense of belonging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3"/>
          <p:cNvSpPr txBox="1"/>
          <p:nvPr/>
        </p:nvSpPr>
        <p:spPr>
          <a:xfrm>
            <a:off x="4484014" y="5503540"/>
            <a:ext cx="177129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Prioritising </a:t>
            </a: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places and people that </a:t>
            </a: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it the most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p3"/>
          <p:cNvSpPr txBox="1"/>
          <p:nvPr/>
        </p:nvSpPr>
        <p:spPr>
          <a:xfrm>
            <a:off x="6485261" y="5503542"/>
            <a:ext cx="226192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Long-term,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life-cycle thinking in </a:t>
            </a: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industrial ecosystem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0" name="Google Shape;490;p3"/>
          <p:cNvPicPr preferRelativeResize="0"/>
          <p:nvPr/>
        </p:nvPicPr>
        <p:blipFill rotWithShape="1">
          <a:blip r:embed="rId4">
            <a:alphaModFix/>
          </a:blip>
          <a:srcRect r="86707"/>
          <a:stretch/>
        </p:blipFill>
        <p:spPr>
          <a:xfrm>
            <a:off x="1016584" y="4270829"/>
            <a:ext cx="1337094" cy="123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3"/>
          <p:cNvPicPr preferRelativeResize="0"/>
          <p:nvPr/>
        </p:nvPicPr>
        <p:blipFill rotWithShape="1">
          <a:blip r:embed="rId4">
            <a:alphaModFix/>
          </a:blip>
          <a:srcRect l="28052" r="60112"/>
          <a:stretch/>
        </p:blipFill>
        <p:spPr>
          <a:xfrm>
            <a:off x="2901253" y="4273441"/>
            <a:ext cx="1190446" cy="123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3"/>
          <p:cNvPicPr preferRelativeResize="0"/>
          <p:nvPr/>
        </p:nvPicPr>
        <p:blipFill rotWithShape="1">
          <a:blip r:embed="rId4">
            <a:alphaModFix/>
          </a:blip>
          <a:srcRect l="56527" r="31636"/>
          <a:stretch/>
        </p:blipFill>
        <p:spPr>
          <a:xfrm>
            <a:off x="4774436" y="4270828"/>
            <a:ext cx="1190446" cy="123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3"/>
          <p:cNvPicPr preferRelativeResize="0"/>
          <p:nvPr/>
        </p:nvPicPr>
        <p:blipFill rotWithShape="1">
          <a:blip r:embed="rId4">
            <a:alphaModFix/>
          </a:blip>
          <a:srcRect l="85223" r="2940"/>
          <a:stretch/>
        </p:blipFill>
        <p:spPr>
          <a:xfrm>
            <a:off x="7021000" y="4270827"/>
            <a:ext cx="1190446" cy="1232713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3"/>
          <p:cNvSpPr txBox="1"/>
          <p:nvPr/>
        </p:nvSpPr>
        <p:spPr>
          <a:xfrm>
            <a:off x="369397" y="3968681"/>
            <a:ext cx="213278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Pick a category: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5" name="Google Shape;495;p3"/>
          <p:cNvCxnSpPr/>
          <p:nvPr/>
        </p:nvCxnSpPr>
        <p:spPr>
          <a:xfrm>
            <a:off x="0" y="4336476"/>
            <a:ext cx="2340000" cy="0"/>
          </a:xfrm>
          <a:prstGeom prst="straightConnector1">
            <a:avLst/>
          </a:prstGeom>
          <a:noFill/>
          <a:ln w="41275" cap="sq" cmpd="sng">
            <a:solidFill>
              <a:srgbClr val="FBEE2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6" name="Google Shape;496;p3"/>
          <p:cNvSpPr txBox="1"/>
          <p:nvPr/>
        </p:nvSpPr>
        <p:spPr>
          <a:xfrm>
            <a:off x="9536393" y="3293688"/>
            <a:ext cx="2468976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6/12/2022 - 31/01/2023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Prizes are open to all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 Member States &amp;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Western Balkans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7" name="Google Shape;497;p3"/>
          <p:cNvCxnSpPr/>
          <p:nvPr/>
        </p:nvCxnSpPr>
        <p:spPr>
          <a:xfrm>
            <a:off x="9616622" y="3204517"/>
            <a:ext cx="2592000" cy="0"/>
          </a:xfrm>
          <a:prstGeom prst="straightConnector1">
            <a:avLst/>
          </a:prstGeom>
          <a:noFill/>
          <a:ln w="41275" cap="sq" cmpd="sng">
            <a:solidFill>
              <a:srgbClr val="FBEE2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8" name="Google Shape;498;p3"/>
          <p:cNvSpPr txBox="1"/>
          <p:nvPr/>
        </p:nvSpPr>
        <p:spPr>
          <a:xfrm>
            <a:off x="9542920" y="2809275"/>
            <a:ext cx="233212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Apply between:</a:t>
            </a: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499" name="Google Shape;499;p3"/>
          <p:cNvSpPr txBox="1"/>
          <p:nvPr/>
        </p:nvSpPr>
        <p:spPr>
          <a:xfrm>
            <a:off x="248287" y="1457638"/>
            <a:ext cx="220072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Choose a strand: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00" name="Google Shape;500;p3"/>
          <p:cNvCxnSpPr/>
          <p:nvPr/>
        </p:nvCxnSpPr>
        <p:spPr>
          <a:xfrm>
            <a:off x="0" y="1826970"/>
            <a:ext cx="2340000" cy="0"/>
          </a:xfrm>
          <a:prstGeom prst="straightConnector1">
            <a:avLst/>
          </a:prstGeom>
          <a:noFill/>
          <a:ln w="41275" cap="sq" cmpd="sng">
            <a:solidFill>
              <a:srgbClr val="FBEE2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1" name="Google Shape;501;p3"/>
          <p:cNvSpPr txBox="1"/>
          <p:nvPr/>
        </p:nvSpPr>
        <p:spPr>
          <a:xfrm>
            <a:off x="4041859" y="2469384"/>
            <a:ext cx="60556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3"/>
          <p:cNvSpPr txBox="1"/>
          <p:nvPr/>
        </p:nvSpPr>
        <p:spPr>
          <a:xfrm>
            <a:off x="4976516" y="1681489"/>
            <a:ext cx="60556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3"/>
          <p:cNvSpPr txBox="1"/>
          <p:nvPr/>
        </p:nvSpPr>
        <p:spPr>
          <a:xfrm>
            <a:off x="5212875" y="2951510"/>
            <a:ext cx="60556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Google Shape;50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4"/>
          <p:cNvSpPr txBox="1">
            <a:spLocks noGrp="1"/>
          </p:cNvSpPr>
          <p:nvPr>
            <p:ph type="body" idx="1"/>
          </p:nvPr>
        </p:nvSpPr>
        <p:spPr>
          <a:xfrm>
            <a:off x="4209331" y="1564847"/>
            <a:ext cx="8382637" cy="47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#NewEuropeanBauhaus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lang="en-GB" sz="2000" b="1"/>
              <a:t>Web: </a:t>
            </a:r>
            <a:br>
              <a:rPr lang="en-GB" sz="2000" b="1"/>
            </a:br>
            <a:r>
              <a:rPr lang="en-GB" sz="2000" u="sng">
                <a:solidFill>
                  <a:schemeClr val="hlink"/>
                </a:solidFill>
                <a:hlinkClick r:id="rId4"/>
              </a:rPr>
              <a:t>https://europa.eu/new-european-bauhaus</a:t>
            </a:r>
            <a:endParaRPr sz="200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Instagram: </a:t>
            </a:r>
            <a:br>
              <a:rPr lang="en-GB" sz="2000" b="1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https://www.instagram.com/neweuropeanbauhaus/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Newsletter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: 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https://europa.eu/new-european-bauhaus/stay-touch/e-zine_en</a:t>
            </a: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None/>
            </a:pPr>
            <a:endParaRPr sz="2000"/>
          </a:p>
        </p:txBody>
      </p:sp>
      <p:pic>
        <p:nvPicPr>
          <p:cNvPr id="510" name="Google Shape;510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52963" y="4712049"/>
            <a:ext cx="1030083" cy="103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5"/>
          <p:cNvSpPr txBox="1">
            <a:spLocks noGrp="1"/>
          </p:cNvSpPr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</a:pPr>
            <a:r>
              <a:rPr lang="en-GB"/>
              <a:t>Thank you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B">
  <a:themeElements>
    <a:clrScheme name="Custom 1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AAE2FF"/>
      </a:accent1>
      <a:accent2>
        <a:srgbClr val="FCEE25"/>
      </a:accent2>
      <a:accent3>
        <a:srgbClr val="74DCAB"/>
      </a:accent3>
      <a:accent4>
        <a:srgbClr val="393939"/>
      </a:accent4>
      <a:accent5>
        <a:srgbClr val="EAEAEA"/>
      </a:accent5>
      <a:accent6>
        <a:srgbClr val="FFFFFF"/>
      </a:accent6>
      <a:hlink>
        <a:srgbClr val="74DCAB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Widescreen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Noto Sans Symbols</vt:lpstr>
      <vt:lpstr>NEB</vt:lpstr>
      <vt:lpstr>New European Bauhaus     </vt:lpstr>
      <vt:lpstr>NEW EUROPEAN BAUHAUS PRIZES2023  beautiful  I  sustainable  I  together  #NewEuropeanBauhaus Prizes</vt:lpstr>
      <vt:lpstr>PowerPoint Presentation</vt:lpstr>
      <vt:lpstr>PowerPoint Presentation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European Bauhaus     </dc:title>
  <dc:creator>NEB</dc:creator>
  <cp:lastModifiedBy>MANTZANA Kassiani (JRC)</cp:lastModifiedBy>
  <cp:revision>1</cp:revision>
  <dcterms:created xsi:type="dcterms:W3CDTF">2020-11-13T08:20:09Z</dcterms:created>
  <dcterms:modified xsi:type="dcterms:W3CDTF">2022-12-05T08:01:55Z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0x010100C02487924AC1204AA6437C3AB56FBED6</vt:lpwstr>
  </property>
  <property fmtid="{D5CDD505-2E9C-101B-9397-08002B2CF9AE}" pid="3" name="MediaServiceImageTags">
    <vt:lpwstr/>
  </property>
</Properties>
</file>