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2412" y="80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ef255c18f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ef255c18f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ef255c18f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ef255c18f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f255c18f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f255c18f4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4488875" y="6545126"/>
            <a:ext cx="57981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3898393" y="6470560"/>
            <a:ext cx="6162300" cy="8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reconnecting with nature</a:t>
            </a:r>
            <a:endParaRPr sz="3600" dirty="0">
              <a:latin typeface="Bahnschrift Light" panose="020B0502040204020203" pitchFamily="34" charset="0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760088" y="1187325"/>
            <a:ext cx="3501000" cy="22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>
                <a:latin typeface="Bahnschrift" panose="020B0502040204020203" pitchFamily="34" charset="0"/>
              </a:rPr>
              <a:t>NEW EUROPEAN BAUHAUS</a:t>
            </a:r>
            <a:endParaRPr sz="4500" dirty="0">
              <a:latin typeface="Bahnschrift" panose="020B0502040204020203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440975" y="885950"/>
            <a:ext cx="58455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200">
                <a:solidFill>
                  <a:schemeClr val="lt1"/>
                </a:solidFill>
              </a:rPr>
              <a:t>NEW EUROPEAN BAUHAUS</a:t>
            </a:r>
            <a:endParaRPr sz="5200">
              <a:solidFill>
                <a:schemeClr val="lt1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/>
          <p:nvPr/>
        </p:nvSpPr>
        <p:spPr>
          <a:xfrm>
            <a:off x="-7625" y="6543120"/>
            <a:ext cx="6887819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239275" y="6468554"/>
            <a:ext cx="6534386" cy="8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regaining a sense of </a:t>
            </a: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belonging</a:t>
            </a:r>
            <a:endParaRPr sz="3600" dirty="0">
              <a:solidFill>
                <a:schemeClr val="dk1"/>
              </a:solidFill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1440975" y="885950"/>
            <a:ext cx="58455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200">
                <a:solidFill>
                  <a:schemeClr val="lt1"/>
                </a:solidFill>
              </a:rPr>
              <a:t>NEW EUROPEAN BAUHAUS</a:t>
            </a:r>
            <a:endParaRPr sz="5200">
              <a:solidFill>
                <a:schemeClr val="lt1"/>
              </a:solidFill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3486275" y="6554004"/>
            <a:ext cx="68007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1988650" y="6479438"/>
            <a:ext cx="7929900" cy="8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and people that need it </a:t>
            </a: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most</a:t>
            </a:r>
            <a:endParaRPr sz="3600" dirty="0">
              <a:solidFill>
                <a:schemeClr val="dk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-7625" y="3208910"/>
            <a:ext cx="51510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168677" y="3134344"/>
            <a:ext cx="7957698" cy="8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prioritising the </a:t>
            </a: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places</a:t>
            </a:r>
            <a:endParaRPr sz="3600" dirty="0">
              <a:solidFill>
                <a:schemeClr val="dk1"/>
              </a:solidFill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"/>
            <a:ext cx="10287002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4177150" y="7318631"/>
            <a:ext cx="61101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4987625" y="6456506"/>
            <a:ext cx="52995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319174" y="6261194"/>
            <a:ext cx="9836879" cy="2608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and integrated thinking</a:t>
            </a:r>
            <a:b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</a:b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in the industrial ecosystem</a:t>
            </a:r>
            <a:endParaRPr sz="3600" dirty="0">
              <a:solidFill>
                <a:schemeClr val="dk1"/>
              </a:solidFill>
              <a:latin typeface="Bahnschrift Light" panose="020B0502040204020203" pitchFamily="34" charset="0"/>
            </a:endParaRPr>
          </a:p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300" dirty="0">
              <a:solidFill>
                <a:schemeClr val="dk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84" name="Google Shape;84;p16"/>
          <p:cNvSpPr/>
          <p:nvPr/>
        </p:nvSpPr>
        <p:spPr>
          <a:xfrm>
            <a:off x="-7625" y="3135590"/>
            <a:ext cx="7218000" cy="6726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-1127465" y="3065502"/>
            <a:ext cx="7867423" cy="1485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r">
              <a:lnSpc>
                <a:spcPct val="115000"/>
              </a:lnSpc>
            </a:pPr>
            <a:r>
              <a:rPr lang="en-GB" sz="3600" dirty="0">
                <a:solidFill>
                  <a:schemeClr val="dk1"/>
                </a:solidFill>
                <a:latin typeface="Bahnschrift Light" panose="020B0502040204020203" pitchFamily="34" charset="0"/>
              </a:rPr>
              <a:t>fostering long term, life cycle</a:t>
            </a:r>
            <a:endParaRPr sz="3600" dirty="0">
              <a:solidFill>
                <a:schemeClr val="dk1"/>
              </a:solidFill>
              <a:latin typeface="Bahnschrift Light" panose="020B0502040204020203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750" dirty="0">
              <a:solidFill>
                <a:schemeClr val="dk1"/>
              </a:solidFill>
              <a:latin typeface="EC Square Sans Pro" panose="020B05060400000200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</Words>
  <Application>Microsoft Office PowerPoint</Application>
  <PresentationFormat>Custom</PresentationFormat>
  <Paragraphs>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Bahnschrift</vt:lpstr>
      <vt:lpstr>Bahnschrift Light</vt:lpstr>
      <vt:lpstr>EC Square Sans Pro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(JRC);Christine.DELL'OSSO@ec.europa.eu</dc:creator>
  <cp:lastModifiedBy>MANTZANA Kassiani (JRC)</cp:lastModifiedBy>
  <cp:revision>3</cp:revision>
  <dcterms:modified xsi:type="dcterms:W3CDTF">2021-09-14T15:39:52Z</dcterms:modified>
</cp:coreProperties>
</file>