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9" r:id="rId2"/>
    <p:sldId id="260" r:id="rId3"/>
    <p:sldId id="261" r:id="rId4"/>
    <p:sldId id="262" r:id="rId5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52" autoAdjust="0"/>
    <p:restoredTop sz="94660"/>
  </p:normalViewPr>
  <p:slideViewPr>
    <p:cSldViewPr snapToGrid="0">
      <p:cViewPr varScale="1">
        <p:scale>
          <a:sx n="72" d="100"/>
          <a:sy n="72" d="100"/>
        </p:scale>
        <p:origin x="1896" y="80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994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f255c180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f255c180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7213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5;p13"/>
          <p:cNvSpPr txBox="1"/>
          <p:nvPr/>
        </p:nvSpPr>
        <p:spPr>
          <a:xfrm>
            <a:off x="6458339" y="3477601"/>
            <a:ext cx="5845500" cy="2308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 dirty="0" smtClean="0">
                <a:solidFill>
                  <a:srgbClr val="093649"/>
                </a:solidFill>
                <a:latin typeface="Bahnschrift" panose="020B0502040204020203" pitchFamily="34" charset="0"/>
              </a:rPr>
              <a:t>beautiful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 dirty="0" smtClean="0">
                <a:solidFill>
                  <a:srgbClr val="093649"/>
                </a:solidFill>
                <a:latin typeface="Bahnschrift" panose="020B0502040204020203" pitchFamily="34" charset="0"/>
              </a:rPr>
              <a:t>sustainable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 dirty="0" smtClean="0">
                <a:solidFill>
                  <a:srgbClr val="093649"/>
                </a:solidFill>
                <a:latin typeface="Bahnschrift" panose="020B0502040204020203" pitchFamily="34" charset="0"/>
              </a:rPr>
              <a:t>together</a:t>
            </a:r>
            <a:endParaRPr sz="4600" dirty="0">
              <a:solidFill>
                <a:srgbClr val="093649"/>
              </a:solidFill>
              <a:latin typeface="Bahnschrift" panose="020B0502040204020203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9673" y="9005797"/>
            <a:ext cx="6867654" cy="744720"/>
            <a:chOff x="1438183" y="9112321"/>
            <a:chExt cx="6867654" cy="7447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38183" y="9112321"/>
              <a:ext cx="56232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900" dirty="0" smtClean="0">
                  <a:solidFill>
                    <a:schemeClr val="bg1"/>
                  </a:solidFill>
                  <a:latin typeface="Bahnschrift Light" panose="020B0502040204020203" pitchFamily="34" charset="0"/>
                </a:rPr>
                <a:t>#</a:t>
              </a:r>
              <a:r>
                <a:rPr lang="en-GB" sz="3900" dirty="0" err="1" smtClean="0">
                  <a:solidFill>
                    <a:schemeClr val="bg1"/>
                  </a:solidFill>
                  <a:latin typeface="Bahnschrift Light" panose="020B0502040204020203" pitchFamily="34" charset="0"/>
                </a:rPr>
                <a:t>NewEuropeanBauhaus</a:t>
              </a:r>
              <a:endParaRPr lang="en-GB" sz="3900" dirty="0">
                <a:solidFill>
                  <a:schemeClr val="bg1"/>
                </a:solidFill>
                <a:latin typeface="Bahnschrift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69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09673" y="9005797"/>
            <a:ext cx="6867654" cy="744720"/>
            <a:chOff x="1438183" y="9112321"/>
            <a:chExt cx="6867654" cy="7447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438183" y="9112321"/>
              <a:ext cx="56232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900" dirty="0" smtClean="0">
                  <a:solidFill>
                    <a:schemeClr val="bg1"/>
                  </a:solidFill>
                  <a:latin typeface="Bahnschrift Light" panose="020B0502040204020203" pitchFamily="34" charset="0"/>
                </a:rPr>
                <a:t>#</a:t>
              </a:r>
              <a:r>
                <a:rPr lang="en-GB" sz="3900" dirty="0" err="1" smtClean="0">
                  <a:solidFill>
                    <a:schemeClr val="bg1"/>
                  </a:solidFill>
                  <a:latin typeface="Bahnschrift Light" panose="020B0502040204020203" pitchFamily="34" charset="0"/>
                </a:rPr>
                <a:t>NewEuropeanBauhaus</a:t>
              </a:r>
              <a:endParaRPr lang="en-GB" sz="3900" dirty="0">
                <a:solidFill>
                  <a:schemeClr val="bg1"/>
                </a:solidFill>
                <a:latin typeface="Bahnschrift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3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10625" y="345775"/>
            <a:ext cx="3501000" cy="22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>
                <a:latin typeface="Bahnschrift" panose="020B0502040204020203" pitchFamily="34" charset="0"/>
              </a:rPr>
              <a:t>NEW EUROPEAN BAUHAUS</a:t>
            </a:r>
            <a:endParaRPr sz="45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17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5316400" y="3544250"/>
            <a:ext cx="3501000" cy="22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4500">
                <a:latin typeface="EC Square Sans Pro" panose="020B0506040000020004" pitchFamily="34" charset="0"/>
              </a:defRPr>
            </a:lvl1pPr>
          </a:lstStyle>
          <a:p>
            <a:r>
              <a:rPr lang="en-GB" dirty="0">
                <a:latin typeface="Bahnschrift" panose="020B0502040204020203" pitchFamily="34" charset="0"/>
              </a:rPr>
              <a:t>NEW EUROPEAN BAUHAUS</a:t>
            </a:r>
            <a:endParaRPr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58224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13</Words>
  <Application>Microsoft Office PowerPoint</Application>
  <PresentationFormat>Custom</PresentationFormat>
  <Paragraphs>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Bahnschrift</vt:lpstr>
      <vt:lpstr>Bahnschrift Light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</dc:creator>
  <cp:lastModifiedBy>MANTZANA Kassiani (JRC)</cp:lastModifiedBy>
  <cp:revision>14</cp:revision>
  <dcterms:modified xsi:type="dcterms:W3CDTF">2021-09-14T15:08:05Z</dcterms:modified>
</cp:coreProperties>
</file>