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72" r:id="rId5"/>
    <p:sldId id="271" r:id="rId6"/>
  </p:sldIdLst>
  <p:sldSz cx="13030200" cy="648335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4">
          <p15:clr>
            <a:srgbClr val="A4A3A4"/>
          </p15:clr>
        </p15:guide>
        <p15:guide id="2" pos="4104">
          <p15:clr>
            <a:srgbClr val="A4A3A4"/>
          </p15:clr>
        </p15:guide>
        <p15:guide id="3" orient="horz" pos="38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222" autoAdjust="0"/>
  </p:normalViewPr>
  <p:slideViewPr>
    <p:cSldViewPr snapToGrid="0" snapToObjects="1" showGuides="1">
      <p:cViewPr varScale="1">
        <p:scale>
          <a:sx n="113" d="100"/>
          <a:sy n="113" d="100"/>
        </p:scale>
        <p:origin x="112" y="56"/>
      </p:cViewPr>
      <p:guideLst>
        <p:guide orient="horz" pos="3834"/>
        <p:guide pos="4104"/>
        <p:guide orient="horz" pos="38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7265" y="2014041"/>
            <a:ext cx="11075670" cy="138971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54530" y="3673898"/>
            <a:ext cx="9121140" cy="1656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5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54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462278" y="246127"/>
            <a:ext cx="4178260" cy="52287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27497" y="246127"/>
            <a:ext cx="12317612" cy="52287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5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04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296" y="4166153"/>
            <a:ext cx="11075670" cy="1287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9296" y="2747921"/>
            <a:ext cx="11075670" cy="14182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4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7497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392603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15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451250"/>
            <a:ext cx="5757268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1510" y="2056062"/>
            <a:ext cx="5757268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619162" y="1451250"/>
            <a:ext cx="5759529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19162" y="2056062"/>
            <a:ext cx="5759529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28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03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1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1" y="258133"/>
            <a:ext cx="4286846" cy="10985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4446" y="258134"/>
            <a:ext cx="7284244" cy="55333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51511" y="1356701"/>
            <a:ext cx="4286846" cy="44347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2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4010" y="4538345"/>
            <a:ext cx="7818120" cy="535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554010" y="579299"/>
            <a:ext cx="7818120" cy="38900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54010" y="5074122"/>
            <a:ext cx="7818120" cy="7608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76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512782"/>
            <a:ext cx="11727180" cy="4278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515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7F524-3816-A745-8816-DE9BC0ABCBE1}" type="datetimeFigureOut">
              <a:rPr lang="fr-FR" smtClean="0"/>
              <a:t>14/09/2021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51985" y="6009106"/>
            <a:ext cx="412623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383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6518574"/>
          </a:xfrm>
          <a:prstGeom prst="rect">
            <a:avLst/>
          </a:prstGeom>
        </p:spPr>
      </p:pic>
      <p:sp>
        <p:nvSpPr>
          <p:cNvPr id="3" name="Google Shape;55;p13"/>
          <p:cNvSpPr txBox="1"/>
          <p:nvPr/>
        </p:nvSpPr>
        <p:spPr>
          <a:xfrm>
            <a:off x="342892" y="357064"/>
            <a:ext cx="3501000" cy="1800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500" dirty="0">
                <a:latin typeface="Bahnschrift" panose="020B0502040204020203" pitchFamily="34" charset="0"/>
              </a:rPr>
              <a:t>NEW EUROPEAN BAUHAUS</a:t>
            </a:r>
            <a:endParaRPr sz="3500" dirty="0">
              <a:latin typeface="Bahnschrift" panose="020B0502040204020203" pitchFamily="34" charset="0"/>
            </a:endParaRPr>
          </a:p>
        </p:txBody>
      </p:sp>
      <p:sp>
        <p:nvSpPr>
          <p:cNvPr id="4" name="Google Shape;55;p13"/>
          <p:cNvSpPr txBox="1"/>
          <p:nvPr/>
        </p:nvSpPr>
        <p:spPr>
          <a:xfrm>
            <a:off x="7886383" y="3573555"/>
            <a:ext cx="584550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Bahnschrift Light" panose="020B0502040204020203" pitchFamily="34" charset="0"/>
              </a:rPr>
              <a:t>b</a:t>
            </a:r>
            <a:r>
              <a:rPr lang="en-GB" sz="2400" dirty="0" smtClean="0">
                <a:latin typeface="Bahnschrift Light" panose="020B0502040204020203" pitchFamily="34" charset="0"/>
              </a:rPr>
              <a:t>eautiful | sustainable | together</a:t>
            </a:r>
            <a:endParaRPr sz="24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990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6515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79474" y="2817380"/>
            <a:ext cx="5817326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>
              <a:defRPr lang="fr-FR"/>
            </a:defPPr>
            <a:lvl1pPr lvl="0" indent="0">
              <a:spcBef>
                <a:spcPts val="0"/>
              </a:spcBef>
              <a:spcAft>
                <a:spcPts val="0"/>
              </a:spcAft>
              <a:buNone/>
              <a:defRPr sz="3500">
                <a:latin typeface="Bahnschrift" panose="020B0502040204020203" pitchFamily="34" charset="0"/>
              </a:defRPr>
            </a:lvl1pPr>
          </a:lstStyle>
          <a:p>
            <a:r>
              <a:rPr lang="en-GB" sz="4000" dirty="0"/>
              <a:t>NEW EUROPEAN BAUHAUS</a:t>
            </a:r>
            <a:endParaRPr lang="en-GB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770415" y="5578118"/>
            <a:ext cx="7489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beautiful</a:t>
            </a:r>
            <a:r>
              <a:rPr lang="en-GB" sz="3600" dirty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n-GB" sz="36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I  sustainable  I  together</a:t>
            </a:r>
            <a:endParaRPr lang="en-GB" sz="36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45647" y="7568874"/>
            <a:ext cx="55307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  <a:latin typeface="EC Square Sans Pro Light" panose="020B0506000000020004" pitchFamily="34" charset="0"/>
              </a:rPr>
              <a:t>#</a:t>
            </a:r>
            <a:r>
              <a:rPr lang="en-GB" sz="4400" dirty="0" err="1" smtClean="0">
                <a:solidFill>
                  <a:schemeClr val="bg1"/>
                </a:solidFill>
                <a:latin typeface="EC Square Sans Pro Light" panose="020B0506000000020004" pitchFamily="34" charset="0"/>
              </a:rPr>
              <a:t>NewEuropeanBauhaus</a:t>
            </a:r>
            <a:endParaRPr lang="en-GB" sz="4400" dirty="0">
              <a:solidFill>
                <a:schemeClr val="bg1"/>
              </a:solidFill>
              <a:latin typeface="EC Square Sans Pro Light" panose="020B05060000000200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27" t="75911" r="14158" b="17809"/>
          <a:stretch/>
        </p:blipFill>
        <p:spPr>
          <a:xfrm>
            <a:off x="11604980" y="5615658"/>
            <a:ext cx="856412" cy="57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918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94E9F29D6C04F85860C631ABC812A" ma:contentTypeVersion="12" ma:contentTypeDescription="Create a new document." ma:contentTypeScope="" ma:versionID="7a18746a3ebdf4c6555125538ca9ee44">
  <xsd:schema xmlns:xsd="http://www.w3.org/2001/XMLSchema" xmlns:xs="http://www.w3.org/2001/XMLSchema" xmlns:p="http://schemas.microsoft.com/office/2006/metadata/properties" xmlns:ns2="1700ab43-7395-48ff-866c-657c86ba7f4e" xmlns:ns3="e6c3bc29-9e11-4027-900b-c73633d7928a" targetNamespace="http://schemas.microsoft.com/office/2006/metadata/properties" ma:root="true" ma:fieldsID="e3932d604ee287a8b97e5254781a2b72" ns2:_="" ns3:_="">
    <xsd:import namespace="1700ab43-7395-48ff-866c-657c86ba7f4e"/>
    <xsd:import namespace="e6c3bc29-9e11-4027-900b-c73633d7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0ab43-7395-48ff-866c-657c86ba7f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3bc29-9e11-4027-900b-c73633d7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3776A0-1DCB-4F90-918F-7980AC7071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CAD1BD-FEBC-4C37-8F38-FE6F0EC193AC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e6c3bc29-9e11-4027-900b-c73633d7928a"/>
    <ds:schemaRef ds:uri="1700ab43-7395-48ff-866c-657c86ba7f4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893611A-A881-44B8-A76C-F0C4D103F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00ab43-7395-48ff-866c-657c86ba7f4e"/>
    <ds:schemaRef ds:uri="e6c3bc29-9e11-4027-900b-c73633d792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3450</TotalTime>
  <Words>18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Bahnschrift</vt:lpstr>
      <vt:lpstr>Bahnschrift Light</vt:lpstr>
      <vt:lpstr>Calibri</vt:lpstr>
      <vt:lpstr>EC Square Sans Pro Light</vt:lpstr>
      <vt:lpstr>Thème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la version d'évaluation de Office 2004</dc:creator>
  <cp:lastModifiedBy>MANTZANA Kassiani (JRC)</cp:lastModifiedBy>
  <cp:revision>45</cp:revision>
  <dcterms:created xsi:type="dcterms:W3CDTF">2021-03-26T09:06:22Z</dcterms:created>
  <dcterms:modified xsi:type="dcterms:W3CDTF">2021-09-14T15:23:56Z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0x01010062094E9F29D6C04F85860C631ABC812A</vt:lpwstr>
  </property>
</Properties>
</file>